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22" r:id="rId4"/>
  </p:sldMasterIdLst>
  <p:notesMasterIdLst>
    <p:notesMasterId r:id="rId53"/>
  </p:notesMasterIdLst>
  <p:sldIdLst>
    <p:sldId id="1234" r:id="rId5"/>
    <p:sldId id="1483" r:id="rId6"/>
    <p:sldId id="1275" r:id="rId7"/>
    <p:sldId id="1528" r:id="rId8"/>
    <p:sldId id="1527" r:id="rId9"/>
    <p:sldId id="1526" r:id="rId10"/>
    <p:sldId id="1525" r:id="rId11"/>
    <p:sldId id="1524" r:id="rId12"/>
    <p:sldId id="1534" r:id="rId13"/>
    <p:sldId id="1535" r:id="rId14"/>
    <p:sldId id="1531" r:id="rId15"/>
    <p:sldId id="1532" r:id="rId16"/>
    <p:sldId id="1533" r:id="rId17"/>
    <p:sldId id="1530" r:id="rId18"/>
    <p:sldId id="1505" r:id="rId19"/>
    <p:sldId id="1520" r:id="rId20"/>
    <p:sldId id="1529" r:id="rId21"/>
    <p:sldId id="1519" r:id="rId22"/>
    <p:sldId id="1518" r:id="rId23"/>
    <p:sldId id="1517" r:id="rId24"/>
    <p:sldId id="1523" r:id="rId25"/>
    <p:sldId id="1522" r:id="rId26"/>
    <p:sldId id="1537" r:id="rId27"/>
    <p:sldId id="1521" r:id="rId28"/>
    <p:sldId id="1485" r:id="rId29"/>
    <p:sldId id="1538" r:id="rId30"/>
    <p:sldId id="1539" r:id="rId31"/>
    <p:sldId id="1540" r:id="rId32"/>
    <p:sldId id="1541" r:id="rId33"/>
    <p:sldId id="1337" r:id="rId34"/>
    <p:sldId id="1542" r:id="rId35"/>
    <p:sldId id="1546" r:id="rId36"/>
    <p:sldId id="1536" r:id="rId37"/>
    <p:sldId id="1516" r:id="rId38"/>
    <p:sldId id="1543" r:id="rId39"/>
    <p:sldId id="1545" r:id="rId40"/>
    <p:sldId id="1549" r:id="rId41"/>
    <p:sldId id="1547" r:id="rId42"/>
    <p:sldId id="1548" r:id="rId43"/>
    <p:sldId id="1551" r:id="rId44"/>
    <p:sldId id="1552" r:id="rId45"/>
    <p:sldId id="1553" r:id="rId46"/>
    <p:sldId id="1550" r:id="rId47"/>
    <p:sldId id="1544" r:id="rId48"/>
    <p:sldId id="1556" r:id="rId49"/>
    <p:sldId id="1555" r:id="rId50"/>
    <p:sldId id="1554" r:id="rId51"/>
    <p:sldId id="1263" r:id="rId52"/>
  </p:sldIdLst>
  <p:sldSz cx="12192000" cy="6858000"/>
  <p:notesSz cx="6858000" cy="9144000"/>
  <p:embeddedFontLst>
    <p:embeddedFont>
      <p:font typeface="Open Sans" panose="020B0606030504020204" pitchFamily="34" charset="0"/>
      <p:regular r:id="rId54"/>
      <p:bold r:id="rId55"/>
      <p:italic r:id="rId56"/>
      <p:boldItalic r:id="rId57"/>
    </p:embeddedFont>
    <p:embeddedFont>
      <p:font typeface="Proxima Nova Black" panose="02000506030000020004" pitchFamily="2" charset="0"/>
      <p:bold r:id="rId58"/>
    </p:embeddedFont>
  </p:embeddedFontLst>
  <p:defaultText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96E5471-6347-9F6E-021B-0DB2AB58952A}" name="Julia Shlenchak" initials="JS" userId="S::yshle@softserveinc.com::92163e85-8245-4876-a33e-c782bd4680c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2C3493"/>
    <a:srgbClr val="8633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1" autoAdjust="0"/>
  </p:normalViewPr>
  <p:slideViewPr>
    <p:cSldViewPr snapToGrid="0">
      <p:cViewPr varScale="1">
        <p:scale>
          <a:sx n="77" d="100"/>
          <a:sy n="77" d="100"/>
        </p:scale>
        <p:origin x="26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2.fntdata"/><Relationship Id="rId63"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font" Target="fonts/font5.fntdata"/><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3.fntdata"/><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B561DBEF-3D99-F047-89BD-13EE4E052119}" type="datetimeFigureOut">
              <a:rPr lang="en-UA" smtClean="0"/>
              <a:pPr/>
              <a:t>11/14/2024</a:t>
            </a:fld>
            <a:endParaRPr lang="en-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D57C067D-810B-F245-B1B1-0063E1ADD959}" type="slidenum">
              <a:rPr lang="en-UA" smtClean="0"/>
              <a:pPr/>
              <a:t>‹#›</a:t>
            </a:fld>
            <a:endParaRPr lang="en-UA"/>
          </a:p>
        </p:txBody>
      </p:sp>
    </p:spTree>
    <p:extLst>
      <p:ext uri="{BB962C8B-B14F-4D97-AF65-F5344CB8AC3E}">
        <p14:creationId xmlns:p14="http://schemas.microsoft.com/office/powerpoint/2010/main" val="4167843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A"/>
          </a:p>
        </p:txBody>
      </p:sp>
      <p:sp>
        <p:nvSpPr>
          <p:cNvPr id="4" name="Slide Number Placeholder 3"/>
          <p:cNvSpPr>
            <a:spLocks noGrp="1"/>
          </p:cNvSpPr>
          <p:nvPr>
            <p:ph type="sldNum" sz="quarter" idx="5"/>
          </p:nvPr>
        </p:nvSpPr>
        <p:spPr/>
        <p:txBody>
          <a:bodyPr/>
          <a:lstStyle/>
          <a:p>
            <a:pPr>
              <a:defRPr/>
            </a:pPr>
            <a:fld id="{A7524555-7A4A-402C-AA8C-9E148724DB57}" type="slidenum">
              <a:rPr lang="en-GB" smtClean="0"/>
              <a:pPr>
                <a:defRPr/>
              </a:pPr>
              <a:t>1</a:t>
            </a:fld>
            <a:endParaRPr lang="en-GB" dirty="0"/>
          </a:p>
        </p:txBody>
      </p:sp>
    </p:spTree>
    <p:extLst>
      <p:ext uri="{BB962C8B-B14F-4D97-AF65-F5344CB8AC3E}">
        <p14:creationId xmlns:p14="http://schemas.microsoft.com/office/powerpoint/2010/main" val="1242567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JUnit 5 — </a:t>
            </a:r>
            <a:r>
              <a:rPr lang="uk-UA" dirty="0"/>
              <a:t>це платформа для написання та виконання тестів мовою програмування </a:t>
            </a:r>
            <a:r>
              <a:rPr lang="en-US" dirty="0"/>
              <a:t>Java.</a:t>
            </a:r>
          </a:p>
          <a:p>
            <a:r>
              <a:rPr lang="uk-UA" dirty="0"/>
              <a:t>Це нова версія </a:t>
            </a:r>
            <a:r>
              <a:rPr lang="en-US" dirty="0"/>
              <a:t>JUnit, </a:t>
            </a:r>
            <a:r>
              <a:rPr lang="uk-UA" dirty="0"/>
              <a:t>яка замінює попередню версію </a:t>
            </a:r>
            <a:r>
              <a:rPr lang="en-US" dirty="0"/>
              <a:t>JUnit 4.</a:t>
            </a:r>
          </a:p>
          <a:p>
            <a:r>
              <a:rPr lang="en-US" dirty="0"/>
              <a:t>JUnit 5 </a:t>
            </a:r>
            <a:r>
              <a:rPr lang="uk-UA" dirty="0"/>
              <a:t>пропонує численні інновації та вдосконалення, спрямовані на полегшення написання та запуску тестів у сучасних проектах.</a:t>
            </a:r>
          </a:p>
          <a:p>
            <a:r>
              <a:rPr lang="uk-UA" dirty="0"/>
              <a:t>Розширена модель надбудов.</a:t>
            </a:r>
          </a:p>
          <a:p>
            <a:r>
              <a:rPr lang="uk-UA" dirty="0"/>
              <a:t>Анотації конфігурації тесту: представлено нові анотації, такі як @</a:t>
            </a:r>
            <a:r>
              <a:rPr lang="en-US" dirty="0" err="1"/>
              <a:t>BeforeEach</a:t>
            </a:r>
            <a:r>
              <a:rPr lang="en-US" dirty="0"/>
              <a:t>, @AfterEach, @BeforeAll, @AfterAll, </a:t>
            </a:r>
            <a:r>
              <a:rPr lang="uk-UA" dirty="0"/>
              <a:t>щоб налаштувати методи тестування до та після.</a:t>
            </a:r>
          </a:p>
          <a:p>
            <a:r>
              <a:rPr lang="uk-UA" dirty="0"/>
              <a:t>Механізм параметризації тесту: поява анотацій @</a:t>
            </a:r>
            <a:r>
              <a:rPr lang="en-US" dirty="0" err="1"/>
              <a:t>ParameterizedTest</a:t>
            </a:r>
            <a:r>
              <a:rPr lang="en-US" dirty="0"/>
              <a:t>, @ValueSource, @CsvSource </a:t>
            </a:r>
            <a:r>
              <a:rPr lang="uk-UA" dirty="0"/>
              <a:t>для більш гнучкої параметризації тесту.</a:t>
            </a:r>
          </a:p>
          <a:p>
            <a:r>
              <a:rPr lang="uk-UA" dirty="0"/>
              <a:t>Набір інструментів для перевірки обробки винятків (</a:t>
            </a:r>
            <a:r>
              <a:rPr lang="en-US" dirty="0" err="1"/>
              <a:t>assertThrows</a:t>
            </a:r>
            <a:r>
              <a:rPr lang="en-US" dirty="0"/>
              <a:t>, </a:t>
            </a:r>
            <a:r>
              <a:rPr lang="en-US" dirty="0" err="1"/>
              <a:t>assertTimeout</a:t>
            </a:r>
            <a:r>
              <a:rPr lang="en-US" dirty="0"/>
              <a:t> </a:t>
            </a:r>
            <a:r>
              <a:rPr lang="uk-UA" dirty="0"/>
              <a:t>тощо)</a:t>
            </a:r>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11</a:t>
            </a:fld>
            <a:endParaRPr lang="en-UA"/>
          </a:p>
        </p:txBody>
      </p:sp>
    </p:spTree>
    <p:extLst>
      <p:ext uri="{BB962C8B-B14F-4D97-AF65-F5344CB8AC3E}">
        <p14:creationId xmlns:p14="http://schemas.microsoft.com/office/powerpoint/2010/main" val="683782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 </a:t>
            </a:r>
            <a:r>
              <a:rPr lang="uk-UA" dirty="0"/>
              <a:t>означає, що метод є тестовим.</a:t>
            </a:r>
          </a:p>
          <a:p>
            <a:r>
              <a:rPr lang="uk-UA" dirty="0"/>
              <a:t>@</a:t>
            </a:r>
            <a:r>
              <a:rPr lang="en-US" dirty="0" err="1"/>
              <a:t>BeforeEach</a:t>
            </a:r>
            <a:r>
              <a:rPr lang="en-US" dirty="0"/>
              <a:t> - </a:t>
            </a:r>
            <a:r>
              <a:rPr lang="uk-UA" dirty="0"/>
              <a:t>вказує на те, що анотований метод слід виконувати перед кожним @</a:t>
            </a:r>
            <a:r>
              <a:rPr lang="en-US" dirty="0"/>
              <a:t>Test; </a:t>
            </a:r>
            <a:r>
              <a:rPr lang="uk-UA" dirty="0"/>
              <a:t>аналогічно @</a:t>
            </a:r>
            <a:r>
              <a:rPr lang="en-US" dirty="0"/>
              <a:t>Before JUnit 4.</a:t>
            </a:r>
          </a:p>
          <a:p>
            <a:r>
              <a:rPr lang="en-US" dirty="0"/>
              <a:t>@AfterEach – </a:t>
            </a:r>
            <a:r>
              <a:rPr lang="uk-UA" dirty="0"/>
              <a:t>вказує на те, що анотований метод має виконуватися після кожного @</a:t>
            </a:r>
            <a:r>
              <a:rPr lang="en-US" dirty="0"/>
              <a:t>Test, </a:t>
            </a:r>
            <a:r>
              <a:rPr lang="uk-UA" dirty="0"/>
              <a:t>аналогічно @</a:t>
            </a:r>
            <a:r>
              <a:rPr lang="en-US" dirty="0"/>
              <a:t>After JUnit 4.</a:t>
            </a:r>
          </a:p>
          <a:p>
            <a:r>
              <a:rPr lang="en-US" dirty="0"/>
              <a:t>@BeforeAll — </a:t>
            </a:r>
            <a:r>
              <a:rPr lang="uk-UA" dirty="0"/>
              <a:t>вказує на те, що анотований метод має виконуватися перед усіма @</a:t>
            </a:r>
            <a:r>
              <a:rPr lang="en-US" dirty="0"/>
              <a:t>Test, </a:t>
            </a:r>
            <a:r>
              <a:rPr lang="uk-UA" dirty="0"/>
              <a:t>аналогічно @</a:t>
            </a:r>
            <a:r>
              <a:rPr lang="en-US" dirty="0" err="1"/>
              <a:t>BeforeClass</a:t>
            </a:r>
            <a:r>
              <a:rPr lang="en-US" dirty="0"/>
              <a:t> JUnit 4.</a:t>
            </a:r>
          </a:p>
          <a:p>
            <a:r>
              <a:rPr lang="en-US" dirty="0"/>
              <a:t>@AfterAll – </a:t>
            </a:r>
            <a:r>
              <a:rPr lang="uk-UA" dirty="0"/>
              <a:t>вказує на те, що анотований метод має бути виконано після всіх @</a:t>
            </a:r>
            <a:r>
              <a:rPr lang="en-US" dirty="0"/>
              <a:t>Test, @RepeatedTes, </a:t>
            </a:r>
            <a:r>
              <a:rPr lang="uk-UA" dirty="0"/>
              <a:t>аналогічно @</a:t>
            </a:r>
            <a:r>
              <a:rPr lang="en-US" dirty="0" err="1"/>
              <a:t>AfterClass</a:t>
            </a:r>
            <a:r>
              <a:rPr lang="en-US" dirty="0"/>
              <a:t> JUnit 4.</a:t>
            </a:r>
          </a:p>
        </p:txBody>
      </p:sp>
      <p:sp>
        <p:nvSpPr>
          <p:cNvPr id="4" name="Slide Number Placeholder 3"/>
          <p:cNvSpPr>
            <a:spLocks noGrp="1"/>
          </p:cNvSpPr>
          <p:nvPr>
            <p:ph type="sldNum" sz="quarter" idx="5"/>
          </p:nvPr>
        </p:nvSpPr>
        <p:spPr/>
        <p:txBody>
          <a:bodyPr/>
          <a:lstStyle/>
          <a:p>
            <a:fld id="{D57C067D-810B-F245-B1B1-0063E1ADD959}" type="slidenum">
              <a:rPr lang="en-UA" smtClean="0"/>
              <a:pPr/>
              <a:t>12</a:t>
            </a:fld>
            <a:endParaRPr lang="en-UA"/>
          </a:p>
        </p:txBody>
      </p:sp>
    </p:spTree>
    <p:extLst>
      <p:ext uri="{BB962C8B-B14F-4D97-AF65-F5344CB8AC3E}">
        <p14:creationId xmlns:p14="http://schemas.microsoft.com/office/powerpoint/2010/main" val="368082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a:t>Кожен</a:t>
            </a:r>
            <a:r>
              <a:rPr lang="ru-RU" dirty="0"/>
              <a:t> тест </a:t>
            </a:r>
            <a:r>
              <a:rPr lang="ru-RU" dirty="0" err="1"/>
              <a:t>об’єднується</a:t>
            </a:r>
            <a:r>
              <a:rPr lang="ru-RU" dirty="0"/>
              <a:t> </a:t>
            </a:r>
            <a:r>
              <a:rPr lang="ru-RU" dirty="0" err="1"/>
              <a:t>анотацією</a:t>
            </a:r>
            <a:r>
              <a:rPr lang="ru-RU" dirty="0"/>
              <a:t> @Test і </a:t>
            </a:r>
            <a:r>
              <a:rPr lang="ru-RU" dirty="0" err="1"/>
              <a:t>зазвичай</a:t>
            </a:r>
            <a:r>
              <a:rPr lang="ru-RU" dirty="0"/>
              <a:t> </a:t>
            </a:r>
            <a:r>
              <a:rPr lang="ru-RU" dirty="0" err="1"/>
              <a:t>містить</a:t>
            </a:r>
            <a:r>
              <a:rPr lang="ru-RU" dirty="0"/>
              <a:t> три </a:t>
            </a:r>
            <a:r>
              <a:rPr lang="ru-RU" dirty="0" err="1"/>
              <a:t>основні</a:t>
            </a:r>
            <a:r>
              <a:rPr lang="ru-RU" dirty="0"/>
              <a:t> </a:t>
            </a:r>
            <a:r>
              <a:rPr lang="ru-RU" dirty="0" err="1"/>
              <a:t>частини</a:t>
            </a:r>
            <a:r>
              <a:rPr lang="ru-RU" dirty="0"/>
              <a:t>:</a:t>
            </a:r>
          </a:p>
          <a:p>
            <a:endParaRPr lang="ru-RU" dirty="0"/>
          </a:p>
          <a:p>
            <a:r>
              <a:rPr lang="ru-RU" dirty="0"/>
              <a:t>«</a:t>
            </a:r>
            <a:r>
              <a:rPr lang="ru-RU" dirty="0" err="1"/>
              <a:t>Аранжувати</a:t>
            </a:r>
            <a:r>
              <a:rPr lang="ru-RU" dirty="0"/>
              <a:t>» (</a:t>
            </a:r>
            <a:r>
              <a:rPr lang="ru-RU" dirty="0" err="1"/>
              <a:t>підготовка</a:t>
            </a:r>
            <a:r>
              <a:rPr lang="ru-RU" dirty="0"/>
              <a:t>),</a:t>
            </a:r>
          </a:p>
          <a:p>
            <a:r>
              <a:rPr lang="ru-RU" dirty="0"/>
              <a:t>«</a:t>
            </a:r>
            <a:r>
              <a:rPr lang="ru-RU" dirty="0" err="1"/>
              <a:t>Дій</a:t>
            </a:r>
            <a:r>
              <a:rPr lang="ru-RU" dirty="0"/>
              <a:t>» (</a:t>
            </a:r>
            <a:r>
              <a:rPr lang="ru-RU" dirty="0" err="1"/>
              <a:t>виклик</a:t>
            </a:r>
            <a:r>
              <a:rPr lang="ru-RU" dirty="0"/>
              <a:t> методу) і</a:t>
            </a:r>
          </a:p>
          <a:p>
            <a:r>
              <a:rPr lang="ru-RU" dirty="0"/>
              <a:t>«</a:t>
            </a:r>
            <a:r>
              <a:rPr lang="ru-RU" dirty="0" err="1"/>
              <a:t>Затвердити</a:t>
            </a:r>
            <a:r>
              <a:rPr lang="ru-RU" dirty="0"/>
              <a:t>» (</a:t>
            </a:r>
            <a:r>
              <a:rPr lang="ru-RU" dirty="0" err="1"/>
              <a:t>перевірити</a:t>
            </a:r>
            <a:r>
              <a:rPr lang="ru-RU" dirty="0"/>
              <a:t> результат)</a:t>
            </a:r>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13</a:t>
            </a:fld>
            <a:endParaRPr lang="en-UA"/>
          </a:p>
        </p:txBody>
      </p:sp>
    </p:spTree>
    <p:extLst>
      <p:ext uri="{BB962C8B-B14F-4D97-AF65-F5344CB8AC3E}">
        <p14:creationId xmlns:p14="http://schemas.microsoft.com/office/powerpoint/2010/main" val="1868964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Твердження (</a:t>
            </a:r>
            <a:r>
              <a:rPr lang="en-US" dirty="0"/>
              <a:t>Assertions) </a:t>
            </a:r>
            <a:r>
              <a:rPr lang="uk-UA" dirty="0"/>
              <a:t>в програмуванні - це спеціальні конструкції, які використовуються для перевірки умов і генерації винятків, коли ці умови не виконуються.</a:t>
            </a:r>
          </a:p>
          <a:p>
            <a:r>
              <a:rPr lang="uk-UA" dirty="0"/>
              <a:t>У контексті тестування твердження допомагають перевірити, чи програма повертає очікувані результати.</a:t>
            </a:r>
          </a:p>
          <a:p>
            <a:r>
              <a:rPr lang="uk-UA" dirty="0"/>
              <a:t>У </a:t>
            </a:r>
            <a:r>
              <a:rPr lang="en-US" dirty="0"/>
              <a:t>JUnit </a:t>
            </a:r>
            <a:r>
              <a:rPr lang="uk-UA" dirty="0"/>
              <a:t>твердження використовуються для порівняння фактичних результатів тестування з очікуваними результатами та виявлення неправильної поведінки програми.</a:t>
            </a:r>
          </a:p>
          <a:p>
            <a:r>
              <a:rPr lang="uk-UA" dirty="0"/>
              <a:t>У </a:t>
            </a:r>
            <a:r>
              <a:rPr lang="en-US" dirty="0"/>
              <a:t>JUnit 5 </a:t>
            </a:r>
            <a:r>
              <a:rPr lang="uk-UA" dirty="0"/>
              <a:t>клас </a:t>
            </a:r>
            <a:r>
              <a:rPr lang="en-US" dirty="0"/>
              <a:t>Assertions </a:t>
            </a:r>
            <a:r>
              <a:rPr lang="uk-UA" dirty="0"/>
              <a:t>є частиною пакета </a:t>
            </a:r>
            <a:r>
              <a:rPr lang="en-US" dirty="0" err="1"/>
              <a:t>org.junit.jupiter.api</a:t>
            </a:r>
            <a:r>
              <a:rPr lang="en-US" dirty="0"/>
              <a:t> </a:t>
            </a:r>
            <a:r>
              <a:rPr lang="uk-UA" dirty="0"/>
              <a:t>і містить набір статичних методів для використання в методах тестування для виразів тверджень (перевірки).</a:t>
            </a:r>
            <a:endParaRPr lang="en-US" dirty="0"/>
          </a:p>
          <a:p>
            <a:endParaRPr lang="en-US" dirty="0"/>
          </a:p>
          <a:p>
            <a:r>
              <a:rPr lang="en-US" dirty="0" err="1"/>
              <a:t>assertEquals</a:t>
            </a:r>
            <a:r>
              <a:rPr lang="en-US" dirty="0"/>
              <a:t> — </a:t>
            </a:r>
            <a:r>
              <a:rPr lang="uk-UA" dirty="0"/>
              <a:t>порівняння двох значень і визначення їх рівності</a:t>
            </a:r>
            <a:endParaRPr lang="en-US" dirty="0"/>
          </a:p>
          <a:p>
            <a:r>
              <a:rPr lang="en-US" dirty="0" err="1"/>
              <a:t>assertTrue</a:t>
            </a:r>
            <a:r>
              <a:rPr lang="en-US" dirty="0"/>
              <a:t> - </a:t>
            </a:r>
            <a:r>
              <a:rPr lang="uk-UA" dirty="0"/>
              <a:t>перевіряє, що певна логічна умова є істинною</a:t>
            </a:r>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14</a:t>
            </a:fld>
            <a:endParaRPr lang="en-UA"/>
          </a:p>
        </p:txBody>
      </p:sp>
    </p:spTree>
    <p:extLst>
      <p:ext uri="{BB962C8B-B14F-4D97-AF65-F5344CB8AC3E}">
        <p14:creationId xmlns:p14="http://schemas.microsoft.com/office/powerpoint/2010/main" val="2208476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33B3"/>
                </a:solidFill>
                <a:effectLst/>
              </a:rPr>
              <a:t>package </a:t>
            </a:r>
            <a:r>
              <a:rPr lang="en-US" dirty="0">
                <a:solidFill>
                  <a:srgbClr val="080808"/>
                </a:solidFill>
                <a:effectLst/>
              </a:rPr>
              <a:t>com.softserve.edu</a:t>
            </a:r>
            <a:br>
              <a:rPr lang="en-US" dirty="0">
                <a:solidFill>
                  <a:srgbClr val="080808"/>
                </a:solidFill>
                <a:effectLst/>
              </a:rPr>
            </a:br>
            <a:br>
              <a:rPr lang="en-US" dirty="0">
                <a:solidFill>
                  <a:srgbClr val="080808"/>
                </a:solidFill>
                <a:effectLst/>
              </a:rPr>
            </a:br>
            <a:r>
              <a:rPr lang="en-US" dirty="0">
                <a:solidFill>
                  <a:srgbClr val="0033B3"/>
                </a:solidFill>
                <a:effectLst/>
              </a:rPr>
              <a:t>import </a:t>
            </a:r>
            <a:r>
              <a:rPr lang="en-US" dirty="0" err="1">
                <a:solidFill>
                  <a:srgbClr val="080808"/>
                </a:solidFill>
                <a:effectLst/>
              </a:rPr>
              <a:t>org.junit.jupiter.api.</a:t>
            </a:r>
            <a:r>
              <a:rPr lang="en-US" dirty="0" err="1">
                <a:solidFill>
                  <a:srgbClr val="000000"/>
                </a:solidFill>
                <a:effectLst/>
              </a:rPr>
              <a:t>Assertions</a:t>
            </a:r>
            <a:br>
              <a:rPr lang="en-US" dirty="0">
                <a:solidFill>
                  <a:srgbClr val="000000"/>
                </a:solidFill>
                <a:effectLst/>
              </a:rPr>
            </a:br>
            <a:r>
              <a:rPr lang="en-US" dirty="0">
                <a:solidFill>
                  <a:srgbClr val="0033B3"/>
                </a:solidFill>
                <a:effectLst/>
              </a:rPr>
              <a:t>import </a:t>
            </a:r>
            <a:r>
              <a:rPr lang="en-US" dirty="0" err="1">
                <a:solidFill>
                  <a:srgbClr val="080808"/>
                </a:solidFill>
                <a:effectLst/>
              </a:rPr>
              <a:t>org.junit.jupiter.api.</a:t>
            </a:r>
            <a:r>
              <a:rPr lang="en-US" dirty="0" err="1">
                <a:solidFill>
                  <a:srgbClr val="9E880D"/>
                </a:solidFill>
                <a:effectLst/>
              </a:rPr>
              <a:t>Disabled</a:t>
            </a:r>
            <a:br>
              <a:rPr lang="en-US" dirty="0">
                <a:solidFill>
                  <a:srgbClr val="9E880D"/>
                </a:solidFill>
                <a:effectLst/>
              </a:rPr>
            </a:br>
            <a:r>
              <a:rPr lang="en-US" dirty="0">
                <a:solidFill>
                  <a:srgbClr val="0033B3"/>
                </a:solidFill>
                <a:effectLst/>
              </a:rPr>
              <a:t>import </a:t>
            </a:r>
            <a:r>
              <a:rPr lang="en-US" dirty="0" err="1">
                <a:solidFill>
                  <a:srgbClr val="080808"/>
                </a:solidFill>
                <a:effectLst/>
              </a:rPr>
              <a:t>org.junit.jupiter.api.</a:t>
            </a:r>
            <a:r>
              <a:rPr lang="en-US" dirty="0" err="1">
                <a:solidFill>
                  <a:srgbClr val="9E880D"/>
                </a:solidFill>
                <a:effectLst/>
              </a:rPr>
              <a:t>Test</a:t>
            </a:r>
            <a:br>
              <a:rPr lang="en-US" dirty="0">
                <a:solidFill>
                  <a:srgbClr val="9E880D"/>
                </a:solidFill>
                <a:effectLst/>
              </a:rPr>
            </a:br>
            <a:br>
              <a:rPr lang="en-US" dirty="0">
                <a:solidFill>
                  <a:srgbClr val="9E880D"/>
                </a:solidFill>
                <a:effectLst/>
              </a:rPr>
            </a:br>
            <a:r>
              <a:rPr lang="en-US" dirty="0">
                <a:solidFill>
                  <a:srgbClr val="0033B3"/>
                </a:solidFill>
                <a:effectLst/>
              </a:rPr>
              <a:t>class </a:t>
            </a:r>
            <a:r>
              <a:rPr lang="en-US" dirty="0" err="1">
                <a:solidFill>
                  <a:srgbClr val="000000"/>
                </a:solidFill>
                <a:effectLst/>
              </a:rPr>
              <a:t>SimpleUnitTest</a:t>
            </a:r>
            <a:r>
              <a:rPr lang="en-US" dirty="0">
                <a:solidFill>
                  <a:srgbClr val="000000"/>
                </a:solidFill>
                <a:effectLst/>
              </a:rPr>
              <a:t> </a:t>
            </a:r>
            <a:r>
              <a:rPr lang="en-US" dirty="0">
                <a:solidFill>
                  <a:srgbClr val="080808"/>
                </a:solidFill>
                <a:effectLst/>
              </a:rPr>
              <a:t>{</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9E880D"/>
                </a:solidFill>
                <a:effectLst/>
              </a:rPr>
              <a:t>@Test</a:t>
            </a:r>
            <a:br>
              <a:rPr lang="en-US" dirty="0">
                <a:solidFill>
                  <a:srgbClr val="9E880D"/>
                </a:solidFill>
                <a:effectLst/>
              </a:rPr>
            </a:br>
            <a:r>
              <a:rPr lang="en-US" dirty="0">
                <a:solidFill>
                  <a:srgbClr val="9E880D"/>
                </a:solidFill>
                <a:effectLst/>
              </a:rPr>
              <a:t>    </a:t>
            </a:r>
            <a:r>
              <a:rPr lang="en-US" dirty="0">
                <a:solidFill>
                  <a:srgbClr val="0033B3"/>
                </a:solidFill>
                <a:effectLst/>
              </a:rPr>
              <a:t>fun </a:t>
            </a:r>
            <a:r>
              <a:rPr lang="en-US" dirty="0">
                <a:solidFill>
                  <a:srgbClr val="00627A"/>
                </a:solidFill>
                <a:effectLst/>
              </a:rPr>
              <a:t>`</a:t>
            </a:r>
            <a:r>
              <a:rPr lang="en-US" dirty="0" err="1">
                <a:solidFill>
                  <a:srgbClr val="00627A"/>
                </a:solidFill>
                <a:effectLst/>
              </a:rPr>
              <a:t>isEmpty</a:t>
            </a:r>
            <a:r>
              <a:rPr lang="en-US" dirty="0">
                <a:solidFill>
                  <a:srgbClr val="00627A"/>
                </a:solidFill>
                <a:effectLst/>
              </a:rPr>
              <a:t> should return true for empty lists`</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dirty="0" err="1">
                <a:solidFill>
                  <a:srgbClr val="0033B3"/>
                </a:solidFill>
                <a:effectLst/>
              </a:rPr>
              <a:t>val</a:t>
            </a:r>
            <a:r>
              <a:rPr lang="en-US" dirty="0">
                <a:solidFill>
                  <a:srgbClr val="0033B3"/>
                </a:solidFill>
                <a:effectLst/>
              </a:rPr>
              <a:t> </a:t>
            </a:r>
            <a:r>
              <a:rPr lang="en-US" dirty="0">
                <a:solidFill>
                  <a:srgbClr val="000000"/>
                </a:solidFill>
                <a:effectLst/>
              </a:rPr>
              <a:t>list </a:t>
            </a:r>
            <a:r>
              <a:rPr lang="en-US" dirty="0">
                <a:solidFill>
                  <a:srgbClr val="080808"/>
                </a:solidFill>
                <a:effectLst/>
              </a:rPr>
              <a:t>= </a:t>
            </a:r>
            <a:r>
              <a:rPr lang="en-US" i="1" dirty="0" err="1">
                <a:solidFill>
                  <a:srgbClr val="00627A"/>
                </a:solidFill>
                <a:effectLst/>
              </a:rPr>
              <a:t>listOf</a:t>
            </a:r>
            <a:r>
              <a:rPr lang="en-US" dirty="0">
                <a:solidFill>
                  <a:srgbClr val="080808"/>
                </a:solidFill>
                <a:effectLst/>
              </a:rPr>
              <a:t>&lt;</a:t>
            </a:r>
            <a:r>
              <a:rPr lang="en-US" dirty="0">
                <a:solidFill>
                  <a:srgbClr val="000000"/>
                </a:solidFill>
                <a:effectLst/>
              </a:rPr>
              <a:t>String</a:t>
            </a:r>
            <a:r>
              <a:rPr lang="en-US" dirty="0">
                <a:solidFill>
                  <a:srgbClr val="080808"/>
                </a:solidFill>
                <a:effectLst/>
              </a:rPr>
              <a:t>&gt;()</a:t>
            </a:r>
            <a:br>
              <a:rPr lang="en-US" dirty="0">
                <a:solidFill>
                  <a:srgbClr val="080808"/>
                </a:solidFill>
                <a:effectLst/>
              </a:rPr>
            </a:br>
            <a:r>
              <a:rPr lang="en-US" dirty="0">
                <a:solidFill>
                  <a:srgbClr val="080808"/>
                </a:solidFill>
                <a:effectLst/>
              </a:rPr>
              <a:t>        </a:t>
            </a:r>
            <a:r>
              <a:rPr lang="en-US" dirty="0" err="1">
                <a:solidFill>
                  <a:srgbClr val="000000"/>
                </a:solidFill>
                <a:effectLst/>
              </a:rPr>
              <a:t>Assertions</a:t>
            </a:r>
            <a:r>
              <a:rPr lang="en-US" dirty="0" err="1">
                <a:solidFill>
                  <a:srgbClr val="080808"/>
                </a:solidFill>
                <a:effectLst/>
              </a:rPr>
              <a:t>.assertTrue</a:t>
            </a:r>
            <a:r>
              <a:rPr lang="en-US" dirty="0">
                <a:solidFill>
                  <a:srgbClr val="080808"/>
                </a:solidFill>
                <a:effectLst/>
              </a:rPr>
              <a:t>(</a:t>
            </a:r>
            <a:r>
              <a:rPr lang="en-US" dirty="0">
                <a:solidFill>
                  <a:srgbClr val="000000"/>
                </a:solidFill>
                <a:effectLst/>
              </a:rPr>
              <a:t>list</a:t>
            </a:r>
            <a:r>
              <a:rPr lang="en-US" dirty="0">
                <a:solidFill>
                  <a:srgbClr val="080808"/>
                </a:solidFill>
                <a:effectLst/>
              </a:rPr>
              <a:t>::</a:t>
            </a:r>
            <a:r>
              <a:rPr lang="en-US" dirty="0" err="1">
                <a:solidFill>
                  <a:srgbClr val="080808"/>
                </a:solidFill>
                <a:effectLst/>
              </a:rPr>
              <a:t>isEmpty</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9E880D"/>
                </a:solidFill>
                <a:effectLst/>
              </a:rPr>
              <a:t>@Test</a:t>
            </a:r>
            <a:br>
              <a:rPr lang="en-US" dirty="0">
                <a:solidFill>
                  <a:srgbClr val="9E880D"/>
                </a:solidFill>
                <a:effectLst/>
              </a:rPr>
            </a:br>
            <a:r>
              <a:rPr lang="en-US" dirty="0">
                <a:solidFill>
                  <a:srgbClr val="9E880D"/>
                </a:solidFill>
                <a:effectLst/>
              </a:rPr>
              <a:t>    @Disabled</a:t>
            </a:r>
            <a:br>
              <a:rPr lang="en-US" dirty="0">
                <a:solidFill>
                  <a:srgbClr val="9E880D"/>
                </a:solidFill>
                <a:effectLst/>
              </a:rPr>
            </a:br>
            <a:r>
              <a:rPr lang="en-US" dirty="0">
                <a:solidFill>
                  <a:srgbClr val="9E880D"/>
                </a:solidFill>
                <a:effectLst/>
              </a:rPr>
              <a:t>    </a:t>
            </a:r>
            <a:r>
              <a:rPr lang="en-US" dirty="0">
                <a:solidFill>
                  <a:srgbClr val="0033B3"/>
                </a:solidFill>
                <a:effectLst/>
              </a:rPr>
              <a:t>fun </a:t>
            </a:r>
            <a:r>
              <a:rPr lang="en-US" dirty="0">
                <a:solidFill>
                  <a:srgbClr val="00627A"/>
                </a:solidFill>
                <a:effectLst/>
              </a:rPr>
              <a:t>`3 is equal to 4`</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dirty="0" err="1">
                <a:solidFill>
                  <a:srgbClr val="000000"/>
                </a:solidFill>
                <a:effectLst/>
              </a:rPr>
              <a:t>Assertions</a:t>
            </a:r>
            <a:r>
              <a:rPr lang="en-US" dirty="0" err="1">
                <a:solidFill>
                  <a:srgbClr val="080808"/>
                </a:solidFill>
                <a:effectLst/>
              </a:rPr>
              <a:t>.assertEquals</a:t>
            </a:r>
            <a:r>
              <a:rPr lang="en-US" dirty="0">
                <a:solidFill>
                  <a:srgbClr val="080808"/>
                </a:solidFill>
                <a:effectLst/>
              </a:rPr>
              <a:t>(</a:t>
            </a:r>
            <a:r>
              <a:rPr lang="en-US" dirty="0">
                <a:solidFill>
                  <a:srgbClr val="1750EB"/>
                </a:solidFill>
                <a:effectLst/>
              </a:rPr>
              <a:t>3</a:t>
            </a:r>
            <a:r>
              <a:rPr lang="en-US" dirty="0">
                <a:solidFill>
                  <a:srgbClr val="080808"/>
                </a:solidFill>
                <a:effectLst/>
              </a:rPr>
              <a:t>, </a:t>
            </a:r>
            <a:r>
              <a:rPr lang="en-US" dirty="0">
                <a:solidFill>
                  <a:srgbClr val="1750EB"/>
                </a:solidFill>
                <a:effectLst/>
              </a:rPr>
              <a:t>4</a:t>
            </a:r>
            <a:r>
              <a:rPr lang="en-US" dirty="0">
                <a:solidFill>
                  <a:srgbClr val="080808"/>
                </a:solidFill>
                <a:effectLst/>
              </a:rPr>
              <a:t>) </a:t>
            </a:r>
            <a:r>
              <a:rPr lang="en-US" b="1" dirty="0">
                <a:solidFill>
                  <a:srgbClr val="080808"/>
                </a:solidFill>
                <a:effectLst/>
              </a:rPr>
              <a:t>{</a:t>
            </a:r>
            <a:br>
              <a:rPr lang="en-US" b="1" dirty="0">
                <a:solidFill>
                  <a:srgbClr val="080808"/>
                </a:solidFill>
                <a:effectLst/>
              </a:rPr>
            </a:br>
            <a:r>
              <a:rPr lang="en-US" b="1" dirty="0">
                <a:solidFill>
                  <a:srgbClr val="080808"/>
                </a:solidFill>
                <a:effectLst/>
              </a:rPr>
              <a:t>            </a:t>
            </a:r>
            <a:r>
              <a:rPr lang="en-US" dirty="0">
                <a:solidFill>
                  <a:srgbClr val="067D17"/>
                </a:solidFill>
                <a:effectLst/>
              </a:rPr>
              <a:t>"Three does not equal four"</a:t>
            </a:r>
            <a:br>
              <a:rPr lang="en-US" dirty="0">
                <a:solidFill>
                  <a:srgbClr val="067D17"/>
                </a:solidFill>
                <a:effectLst/>
              </a:rPr>
            </a:br>
            <a:r>
              <a:rPr lang="en-US" dirty="0">
                <a:solidFill>
                  <a:srgbClr val="067D17"/>
                </a:solidFill>
                <a:effectLst/>
              </a:rPr>
              <a:t>        </a:t>
            </a:r>
            <a:r>
              <a:rPr lang="en-US" b="1" dirty="0">
                <a:solidFill>
                  <a:srgbClr val="080808"/>
                </a:solidFill>
                <a:effectLst/>
              </a:rPr>
              <a:t>}</a:t>
            </a:r>
            <a:br>
              <a:rPr lang="en-US" b="1" dirty="0">
                <a:solidFill>
                  <a:srgbClr val="080808"/>
                </a:solidFill>
                <a:effectLst/>
              </a:rPr>
            </a:br>
            <a:r>
              <a:rPr lang="en-US" b="1" dirty="0">
                <a:solidFill>
                  <a:srgbClr val="080808"/>
                </a:solidFill>
                <a:effectLst/>
              </a:rPr>
              <a:t>    </a:t>
            </a:r>
            <a:r>
              <a:rPr lang="en-US" dirty="0">
                <a:solidFill>
                  <a:srgbClr val="080808"/>
                </a:solidFill>
                <a:effectLst/>
              </a:rPr>
              <a:t>}</a:t>
            </a:r>
            <a:br>
              <a:rPr lang="en-US" dirty="0">
                <a:solidFill>
                  <a:srgbClr val="080808"/>
                </a:solidFill>
                <a:effectLst/>
              </a:rPr>
            </a:br>
            <a:r>
              <a:rPr lang="en-US" dirty="0">
                <a:solidFill>
                  <a:srgbClr val="080808"/>
                </a:solidFill>
                <a:effectLst/>
              </a:rPr>
              <a:t>}</a:t>
            </a:r>
            <a:br>
              <a:rPr lang="en-US" dirty="0">
                <a:solidFill>
                  <a:srgbClr val="080808"/>
                </a:solidFill>
                <a:effectLst/>
              </a:rPr>
            </a:br>
            <a:endParaRPr lang="en-US" dirty="0">
              <a:solidFill>
                <a:srgbClr val="080808"/>
              </a:solidFill>
              <a:effectLst/>
            </a:endParaRPr>
          </a:p>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15</a:t>
            </a:fld>
            <a:endParaRPr lang="en-UA"/>
          </a:p>
        </p:txBody>
      </p:sp>
    </p:spTree>
    <p:extLst>
      <p:ext uri="{BB962C8B-B14F-4D97-AF65-F5344CB8AC3E}">
        <p14:creationId xmlns:p14="http://schemas.microsoft.com/office/powerpoint/2010/main" val="487995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33B3"/>
                </a:solidFill>
                <a:effectLst/>
              </a:rPr>
              <a:t>package </a:t>
            </a:r>
            <a:r>
              <a:rPr lang="en-US" dirty="0">
                <a:solidFill>
                  <a:srgbClr val="080808"/>
                </a:solidFill>
                <a:effectLst/>
              </a:rPr>
              <a:t>com.softserve.edu</a:t>
            </a:r>
            <a:br>
              <a:rPr lang="en-US" dirty="0">
                <a:solidFill>
                  <a:srgbClr val="080808"/>
                </a:solidFill>
                <a:effectLst/>
              </a:rPr>
            </a:br>
            <a:br>
              <a:rPr lang="en-US" dirty="0">
                <a:solidFill>
                  <a:srgbClr val="080808"/>
                </a:solidFill>
                <a:effectLst/>
              </a:rPr>
            </a:br>
            <a:r>
              <a:rPr lang="en-US" dirty="0">
                <a:solidFill>
                  <a:srgbClr val="0033B3"/>
                </a:solidFill>
                <a:effectLst/>
              </a:rPr>
              <a:t>import </a:t>
            </a:r>
            <a:r>
              <a:rPr lang="en-US" dirty="0" err="1">
                <a:solidFill>
                  <a:srgbClr val="080808"/>
                </a:solidFill>
                <a:effectLst/>
              </a:rPr>
              <a:t>org.junit.jupiter.api.</a:t>
            </a:r>
            <a:r>
              <a:rPr lang="en-US" dirty="0" err="1">
                <a:solidFill>
                  <a:srgbClr val="9E880D"/>
                </a:solidFill>
                <a:effectLst/>
              </a:rPr>
              <a:t>AfterAll</a:t>
            </a:r>
            <a:br>
              <a:rPr lang="en-US" dirty="0">
                <a:solidFill>
                  <a:srgbClr val="9E880D"/>
                </a:solidFill>
                <a:effectLst/>
              </a:rPr>
            </a:br>
            <a:r>
              <a:rPr lang="en-US" dirty="0">
                <a:solidFill>
                  <a:srgbClr val="0033B3"/>
                </a:solidFill>
                <a:effectLst/>
              </a:rPr>
              <a:t>import </a:t>
            </a:r>
            <a:r>
              <a:rPr lang="en-US" dirty="0" err="1">
                <a:solidFill>
                  <a:srgbClr val="080808"/>
                </a:solidFill>
                <a:effectLst/>
              </a:rPr>
              <a:t>org.junit.jupiter.api.</a:t>
            </a:r>
            <a:r>
              <a:rPr lang="en-US" dirty="0" err="1">
                <a:solidFill>
                  <a:srgbClr val="9E880D"/>
                </a:solidFill>
                <a:effectLst/>
              </a:rPr>
              <a:t>AfterEach</a:t>
            </a:r>
            <a:br>
              <a:rPr lang="en-US" dirty="0">
                <a:solidFill>
                  <a:srgbClr val="9E880D"/>
                </a:solidFill>
                <a:effectLst/>
              </a:rPr>
            </a:br>
            <a:r>
              <a:rPr lang="en-US" dirty="0">
                <a:solidFill>
                  <a:srgbClr val="0033B3"/>
                </a:solidFill>
                <a:effectLst/>
              </a:rPr>
              <a:t>import </a:t>
            </a:r>
            <a:r>
              <a:rPr lang="en-US" dirty="0" err="1">
                <a:solidFill>
                  <a:srgbClr val="080808"/>
                </a:solidFill>
                <a:effectLst/>
              </a:rPr>
              <a:t>org.junit.jupiter.api.</a:t>
            </a:r>
            <a:r>
              <a:rPr lang="en-US" dirty="0" err="1">
                <a:solidFill>
                  <a:srgbClr val="9E880D"/>
                </a:solidFill>
                <a:effectLst/>
              </a:rPr>
              <a:t>BeforeAll</a:t>
            </a:r>
            <a:br>
              <a:rPr lang="en-US" dirty="0">
                <a:solidFill>
                  <a:srgbClr val="9E880D"/>
                </a:solidFill>
                <a:effectLst/>
              </a:rPr>
            </a:br>
            <a:r>
              <a:rPr lang="en-US" dirty="0">
                <a:solidFill>
                  <a:srgbClr val="0033B3"/>
                </a:solidFill>
                <a:effectLst/>
              </a:rPr>
              <a:t>import </a:t>
            </a:r>
            <a:r>
              <a:rPr lang="en-US" dirty="0" err="1">
                <a:solidFill>
                  <a:srgbClr val="080808"/>
                </a:solidFill>
                <a:effectLst/>
              </a:rPr>
              <a:t>org.junit.jupiter.api.</a:t>
            </a:r>
            <a:r>
              <a:rPr lang="en-US" dirty="0" err="1">
                <a:solidFill>
                  <a:srgbClr val="9E880D"/>
                </a:solidFill>
                <a:effectLst/>
              </a:rPr>
              <a:t>BeforeEach</a:t>
            </a:r>
            <a:br>
              <a:rPr lang="en-US" dirty="0">
                <a:solidFill>
                  <a:srgbClr val="9E880D"/>
                </a:solidFill>
                <a:effectLst/>
              </a:rPr>
            </a:br>
            <a:r>
              <a:rPr lang="en-US" dirty="0">
                <a:solidFill>
                  <a:srgbClr val="0033B3"/>
                </a:solidFill>
                <a:effectLst/>
              </a:rPr>
              <a:t>import </a:t>
            </a:r>
            <a:r>
              <a:rPr lang="en-US" dirty="0" err="1">
                <a:solidFill>
                  <a:srgbClr val="080808"/>
                </a:solidFill>
                <a:effectLst/>
              </a:rPr>
              <a:t>org.junit.jupiter.api.</a:t>
            </a:r>
            <a:r>
              <a:rPr lang="en-US" dirty="0" err="1">
                <a:solidFill>
                  <a:srgbClr val="9E880D"/>
                </a:solidFill>
                <a:effectLst/>
              </a:rPr>
              <a:t>Test</a:t>
            </a:r>
            <a:br>
              <a:rPr lang="en-US" dirty="0">
                <a:solidFill>
                  <a:srgbClr val="9E880D"/>
                </a:solidFill>
                <a:effectLst/>
              </a:rPr>
            </a:br>
            <a:br>
              <a:rPr lang="en-US" dirty="0">
                <a:solidFill>
                  <a:srgbClr val="9E880D"/>
                </a:solidFill>
                <a:effectLst/>
              </a:rPr>
            </a:br>
            <a:r>
              <a:rPr lang="en-US" dirty="0">
                <a:solidFill>
                  <a:srgbClr val="0033B3"/>
                </a:solidFill>
                <a:effectLst/>
              </a:rPr>
              <a:t>class </a:t>
            </a:r>
            <a:r>
              <a:rPr lang="en-US" dirty="0" err="1">
                <a:solidFill>
                  <a:srgbClr val="000000"/>
                </a:solidFill>
                <a:effectLst/>
              </a:rPr>
              <a:t>JUnitTest</a:t>
            </a:r>
            <a:r>
              <a:rPr lang="en-US" dirty="0">
                <a:solidFill>
                  <a:srgbClr val="000000"/>
                </a:solidFill>
                <a:effectLst/>
              </a:rPr>
              <a:t> </a:t>
            </a:r>
            <a:r>
              <a:rPr lang="en-US" dirty="0">
                <a:solidFill>
                  <a:srgbClr val="080808"/>
                </a:solidFill>
                <a:effectLst/>
              </a:rPr>
              <a:t>{</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0033B3"/>
                </a:solidFill>
                <a:effectLst/>
              </a:rPr>
              <a:t>companion object </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a:solidFill>
                  <a:srgbClr val="9E880D"/>
                </a:solidFill>
                <a:effectLst/>
              </a:rPr>
              <a:t>@JvmStatic</a:t>
            </a:r>
            <a:br>
              <a:rPr lang="en-US" dirty="0">
                <a:solidFill>
                  <a:srgbClr val="9E880D"/>
                </a:solidFill>
                <a:effectLst/>
              </a:rPr>
            </a:br>
            <a:r>
              <a:rPr lang="en-US" dirty="0">
                <a:solidFill>
                  <a:srgbClr val="9E880D"/>
                </a:solidFill>
                <a:effectLst/>
              </a:rPr>
              <a:t>        @BeforeAll</a:t>
            </a:r>
            <a:br>
              <a:rPr lang="en-US" dirty="0">
                <a:solidFill>
                  <a:srgbClr val="9E880D"/>
                </a:solidFill>
                <a:effectLst/>
              </a:rPr>
            </a:br>
            <a:r>
              <a:rPr lang="en-US" dirty="0">
                <a:solidFill>
                  <a:srgbClr val="9E880D"/>
                </a:solidFill>
                <a:effectLst/>
              </a:rPr>
              <a:t>        </a:t>
            </a:r>
            <a:r>
              <a:rPr lang="en-US" dirty="0">
                <a:solidFill>
                  <a:srgbClr val="0033B3"/>
                </a:solidFill>
                <a:effectLst/>
              </a:rPr>
              <a:t>fun </a:t>
            </a:r>
            <a:r>
              <a:rPr lang="en-US" dirty="0" err="1">
                <a:solidFill>
                  <a:srgbClr val="00627A"/>
                </a:solidFill>
                <a:effectLst/>
              </a:rPr>
              <a:t>setUpAll</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i="1" dirty="0" err="1">
                <a:solidFill>
                  <a:srgbClr val="00627A"/>
                </a:solidFill>
                <a:effectLst/>
              </a:rPr>
              <a:t>println</a:t>
            </a:r>
            <a:r>
              <a:rPr lang="en-US" dirty="0">
                <a:solidFill>
                  <a:srgbClr val="080808"/>
                </a:solidFill>
                <a:effectLst/>
              </a:rPr>
              <a:t>(</a:t>
            </a:r>
            <a:r>
              <a:rPr lang="en-US" dirty="0">
                <a:solidFill>
                  <a:srgbClr val="067D17"/>
                </a:solidFill>
                <a:effectLst/>
              </a:rPr>
              <a:t>"Initializing Resources Before All Tests"</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9E880D"/>
                </a:solidFill>
                <a:effectLst/>
              </a:rPr>
              <a:t>@JvmStatic</a:t>
            </a:r>
            <a:br>
              <a:rPr lang="en-US" dirty="0">
                <a:solidFill>
                  <a:srgbClr val="9E880D"/>
                </a:solidFill>
                <a:effectLst/>
              </a:rPr>
            </a:br>
            <a:r>
              <a:rPr lang="en-US" dirty="0">
                <a:solidFill>
                  <a:srgbClr val="9E880D"/>
                </a:solidFill>
                <a:effectLst/>
              </a:rPr>
              <a:t>        @AfterAll</a:t>
            </a:r>
            <a:br>
              <a:rPr lang="en-US" dirty="0">
                <a:solidFill>
                  <a:srgbClr val="9E880D"/>
                </a:solidFill>
                <a:effectLst/>
              </a:rPr>
            </a:br>
            <a:r>
              <a:rPr lang="en-US" dirty="0">
                <a:solidFill>
                  <a:srgbClr val="9E880D"/>
                </a:solidFill>
                <a:effectLst/>
              </a:rPr>
              <a:t>        </a:t>
            </a:r>
            <a:r>
              <a:rPr lang="en-US" dirty="0">
                <a:solidFill>
                  <a:srgbClr val="0033B3"/>
                </a:solidFill>
                <a:effectLst/>
              </a:rPr>
              <a:t>fun </a:t>
            </a:r>
            <a:r>
              <a:rPr lang="en-US" dirty="0" err="1">
                <a:solidFill>
                  <a:srgbClr val="00627A"/>
                </a:solidFill>
                <a:effectLst/>
              </a:rPr>
              <a:t>tearDownAll</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i="1" dirty="0" err="1">
                <a:solidFill>
                  <a:srgbClr val="00627A"/>
                </a:solidFill>
                <a:effectLst/>
              </a:rPr>
              <a:t>println</a:t>
            </a:r>
            <a:r>
              <a:rPr lang="en-US" dirty="0">
                <a:solidFill>
                  <a:srgbClr val="080808"/>
                </a:solidFill>
                <a:effectLst/>
              </a:rPr>
              <a:t>(</a:t>
            </a:r>
            <a:r>
              <a:rPr lang="en-US" dirty="0">
                <a:solidFill>
                  <a:srgbClr val="067D17"/>
                </a:solidFill>
                <a:effectLst/>
              </a:rPr>
              <a:t>"Cleaning Resources After All Tests"</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r>
              <a:rPr lang="en-US" dirty="0">
                <a:solidFill>
                  <a:srgbClr val="080808"/>
                </a:solidFill>
                <a:effectLst/>
              </a:rPr>
              <a:t>    }</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9E880D"/>
                </a:solidFill>
                <a:effectLst/>
              </a:rPr>
              <a:t>@BeforeEach</a:t>
            </a:r>
            <a:br>
              <a:rPr lang="en-US" dirty="0">
                <a:solidFill>
                  <a:srgbClr val="9E880D"/>
                </a:solidFill>
                <a:effectLst/>
              </a:rPr>
            </a:br>
            <a:r>
              <a:rPr lang="en-US" dirty="0">
                <a:solidFill>
                  <a:srgbClr val="9E880D"/>
                </a:solidFill>
                <a:effectLst/>
              </a:rPr>
              <a:t>    </a:t>
            </a:r>
            <a:r>
              <a:rPr lang="en-US" dirty="0">
                <a:solidFill>
                  <a:srgbClr val="0033B3"/>
                </a:solidFill>
                <a:effectLst/>
              </a:rPr>
              <a:t>fun </a:t>
            </a:r>
            <a:r>
              <a:rPr lang="en-US" dirty="0" err="1">
                <a:solidFill>
                  <a:srgbClr val="00627A"/>
                </a:solidFill>
                <a:effectLst/>
              </a:rPr>
              <a:t>setUp</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i="1" dirty="0" err="1">
                <a:solidFill>
                  <a:srgbClr val="00627A"/>
                </a:solidFill>
                <a:effectLst/>
              </a:rPr>
              <a:t>println</a:t>
            </a:r>
            <a:r>
              <a:rPr lang="en-US" dirty="0">
                <a:solidFill>
                  <a:srgbClr val="080808"/>
                </a:solidFill>
                <a:effectLst/>
              </a:rPr>
              <a:t>(</a:t>
            </a:r>
            <a:r>
              <a:rPr lang="en-US" dirty="0">
                <a:solidFill>
                  <a:srgbClr val="067D17"/>
                </a:solidFill>
                <a:effectLst/>
              </a:rPr>
              <a:t>"</a:t>
            </a:r>
            <a:r>
              <a:rPr lang="en-US" dirty="0">
                <a:solidFill>
                  <a:srgbClr val="0037A6"/>
                </a:solidFill>
                <a:effectLst/>
              </a:rPr>
              <a:t>\</a:t>
            </a:r>
            <a:r>
              <a:rPr lang="en-US" dirty="0" err="1">
                <a:solidFill>
                  <a:srgbClr val="0037A6"/>
                </a:solidFill>
                <a:effectLst/>
              </a:rPr>
              <a:t>t</a:t>
            </a:r>
            <a:r>
              <a:rPr lang="en-US" dirty="0" err="1">
                <a:solidFill>
                  <a:srgbClr val="067D17"/>
                </a:solidFill>
                <a:effectLst/>
              </a:rPr>
              <a:t>Initializing</a:t>
            </a:r>
            <a:r>
              <a:rPr lang="en-US" dirty="0">
                <a:solidFill>
                  <a:srgbClr val="067D17"/>
                </a:solidFill>
                <a:effectLst/>
              </a:rPr>
              <a:t> Resources Before Each Test"</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9E880D"/>
                </a:solidFill>
                <a:effectLst/>
              </a:rPr>
              <a:t>@AfterEach</a:t>
            </a:r>
            <a:br>
              <a:rPr lang="en-US" dirty="0">
                <a:solidFill>
                  <a:srgbClr val="9E880D"/>
                </a:solidFill>
                <a:effectLst/>
              </a:rPr>
            </a:br>
            <a:r>
              <a:rPr lang="en-US" dirty="0">
                <a:solidFill>
                  <a:srgbClr val="9E880D"/>
                </a:solidFill>
                <a:effectLst/>
              </a:rPr>
              <a:t>    </a:t>
            </a:r>
            <a:r>
              <a:rPr lang="en-US" dirty="0">
                <a:solidFill>
                  <a:srgbClr val="0033B3"/>
                </a:solidFill>
                <a:effectLst/>
              </a:rPr>
              <a:t>fun </a:t>
            </a:r>
            <a:r>
              <a:rPr lang="en-US" dirty="0" err="1">
                <a:solidFill>
                  <a:srgbClr val="00627A"/>
                </a:solidFill>
                <a:effectLst/>
              </a:rPr>
              <a:t>tearDown</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i="1" dirty="0" err="1">
                <a:solidFill>
                  <a:srgbClr val="00627A"/>
                </a:solidFill>
                <a:effectLst/>
              </a:rPr>
              <a:t>println</a:t>
            </a:r>
            <a:r>
              <a:rPr lang="en-US" dirty="0">
                <a:solidFill>
                  <a:srgbClr val="080808"/>
                </a:solidFill>
                <a:effectLst/>
              </a:rPr>
              <a:t>(</a:t>
            </a:r>
            <a:r>
              <a:rPr lang="en-US" dirty="0">
                <a:solidFill>
                  <a:srgbClr val="067D17"/>
                </a:solidFill>
                <a:effectLst/>
              </a:rPr>
              <a:t>"</a:t>
            </a:r>
            <a:r>
              <a:rPr lang="en-US" dirty="0">
                <a:solidFill>
                  <a:srgbClr val="0037A6"/>
                </a:solidFill>
                <a:effectLst/>
              </a:rPr>
              <a:t>\</a:t>
            </a:r>
            <a:r>
              <a:rPr lang="en-US" dirty="0" err="1">
                <a:solidFill>
                  <a:srgbClr val="0037A6"/>
                </a:solidFill>
                <a:effectLst/>
              </a:rPr>
              <a:t>t</a:t>
            </a:r>
            <a:r>
              <a:rPr lang="en-US" dirty="0" err="1">
                <a:solidFill>
                  <a:srgbClr val="067D17"/>
                </a:solidFill>
                <a:effectLst/>
              </a:rPr>
              <a:t>Cleaning</a:t>
            </a:r>
            <a:r>
              <a:rPr lang="en-US" dirty="0">
                <a:solidFill>
                  <a:srgbClr val="067D17"/>
                </a:solidFill>
                <a:effectLst/>
              </a:rPr>
              <a:t> Resources After Each Test"</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9E880D"/>
                </a:solidFill>
                <a:effectLst/>
              </a:rPr>
              <a:t>@Test</a:t>
            </a:r>
            <a:br>
              <a:rPr lang="en-US" dirty="0">
                <a:solidFill>
                  <a:srgbClr val="9E880D"/>
                </a:solidFill>
                <a:effectLst/>
              </a:rPr>
            </a:br>
            <a:r>
              <a:rPr lang="en-US" dirty="0">
                <a:solidFill>
                  <a:srgbClr val="9E880D"/>
                </a:solidFill>
                <a:effectLst/>
              </a:rPr>
              <a:t>    </a:t>
            </a:r>
            <a:r>
              <a:rPr lang="en-US" dirty="0">
                <a:solidFill>
                  <a:srgbClr val="0033B3"/>
                </a:solidFill>
                <a:effectLst/>
              </a:rPr>
              <a:t>fun </a:t>
            </a:r>
            <a:r>
              <a:rPr lang="en-US" dirty="0" err="1">
                <a:solidFill>
                  <a:srgbClr val="00627A"/>
                </a:solidFill>
                <a:effectLst/>
              </a:rPr>
              <a:t>testSomething</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i="1" dirty="0" err="1">
                <a:solidFill>
                  <a:srgbClr val="00627A"/>
                </a:solidFill>
                <a:effectLst/>
              </a:rPr>
              <a:t>println</a:t>
            </a:r>
            <a:r>
              <a:rPr lang="en-US" dirty="0">
                <a:solidFill>
                  <a:srgbClr val="080808"/>
                </a:solidFill>
                <a:effectLst/>
              </a:rPr>
              <a:t>(</a:t>
            </a:r>
            <a:r>
              <a:rPr lang="en-US" dirty="0">
                <a:solidFill>
                  <a:srgbClr val="067D17"/>
                </a:solidFill>
                <a:effectLst/>
              </a:rPr>
              <a:t>"</a:t>
            </a:r>
            <a:r>
              <a:rPr lang="en-US" dirty="0">
                <a:solidFill>
                  <a:srgbClr val="0037A6"/>
                </a:solidFill>
                <a:effectLst/>
              </a:rPr>
              <a:t>\t\</a:t>
            </a:r>
            <a:r>
              <a:rPr lang="en-US" dirty="0" err="1">
                <a:solidFill>
                  <a:srgbClr val="0037A6"/>
                </a:solidFill>
                <a:effectLst/>
              </a:rPr>
              <a:t>t</a:t>
            </a:r>
            <a:r>
              <a:rPr lang="en-US" dirty="0" err="1">
                <a:solidFill>
                  <a:srgbClr val="067D17"/>
                </a:solidFill>
                <a:effectLst/>
              </a:rPr>
              <a:t>Running</a:t>
            </a:r>
            <a:r>
              <a:rPr lang="en-US" dirty="0">
                <a:solidFill>
                  <a:srgbClr val="067D17"/>
                </a:solidFill>
                <a:effectLst/>
              </a:rPr>
              <a:t> Test"</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r>
              <a:rPr lang="en-US" dirty="0">
                <a:solidFill>
                  <a:srgbClr val="080808"/>
                </a:solidFill>
                <a:effectLst/>
              </a:rPr>
              <a:t>}</a:t>
            </a:r>
            <a:br>
              <a:rPr lang="en-US" dirty="0">
                <a:solidFill>
                  <a:srgbClr val="080808"/>
                </a:solidFill>
                <a:effectLst/>
              </a:rPr>
            </a:br>
            <a:endParaRPr lang="en-US" dirty="0">
              <a:solidFill>
                <a:srgbClr val="080808"/>
              </a:solidFill>
              <a:effectLst/>
            </a:endParaRPr>
          </a:p>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16</a:t>
            </a:fld>
            <a:endParaRPr lang="en-UA"/>
          </a:p>
        </p:txBody>
      </p:sp>
    </p:spTree>
    <p:extLst>
      <p:ext uri="{BB962C8B-B14F-4D97-AF65-F5344CB8AC3E}">
        <p14:creationId xmlns:p14="http://schemas.microsoft.com/office/powerpoint/2010/main" val="4144636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17</a:t>
            </a:fld>
            <a:endParaRPr lang="en-UA"/>
          </a:p>
        </p:txBody>
      </p:sp>
    </p:spTree>
    <p:extLst>
      <p:ext uri="{BB962C8B-B14F-4D97-AF65-F5344CB8AC3E}">
        <p14:creationId xmlns:p14="http://schemas.microsoft.com/office/powerpoint/2010/main" val="2035390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33B3"/>
                </a:solidFill>
                <a:effectLst/>
              </a:rPr>
              <a:t>package </a:t>
            </a:r>
            <a:r>
              <a:rPr lang="en-US" dirty="0">
                <a:solidFill>
                  <a:srgbClr val="080808"/>
                </a:solidFill>
                <a:effectLst/>
              </a:rPr>
              <a:t>com.softserve.edu</a:t>
            </a:r>
            <a:br>
              <a:rPr lang="en-US" dirty="0">
                <a:solidFill>
                  <a:srgbClr val="080808"/>
                </a:solidFill>
                <a:effectLst/>
              </a:rPr>
            </a:br>
            <a:br>
              <a:rPr lang="en-US" dirty="0">
                <a:solidFill>
                  <a:srgbClr val="080808"/>
                </a:solidFill>
                <a:effectLst/>
              </a:rPr>
            </a:br>
            <a:r>
              <a:rPr lang="en-US" dirty="0">
                <a:solidFill>
                  <a:srgbClr val="0033B3"/>
                </a:solidFill>
                <a:effectLst/>
              </a:rPr>
              <a:t>class </a:t>
            </a:r>
            <a:r>
              <a:rPr lang="en-US" dirty="0">
                <a:solidFill>
                  <a:srgbClr val="000000"/>
                </a:solidFill>
                <a:effectLst/>
              </a:rPr>
              <a:t>Calculator </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a:solidFill>
                  <a:srgbClr val="0033B3"/>
                </a:solidFill>
                <a:effectLst/>
              </a:rPr>
              <a:t>fun </a:t>
            </a:r>
            <a:r>
              <a:rPr lang="en-US" dirty="0">
                <a:solidFill>
                  <a:srgbClr val="00627A"/>
                </a:solidFill>
                <a:effectLst/>
              </a:rPr>
              <a:t>add</a:t>
            </a:r>
            <a:r>
              <a:rPr lang="en-US" dirty="0">
                <a:solidFill>
                  <a:srgbClr val="080808"/>
                </a:solidFill>
                <a:effectLst/>
              </a:rPr>
              <a:t>(</a:t>
            </a:r>
            <a:r>
              <a:rPr lang="en-US" dirty="0">
                <a:solidFill>
                  <a:srgbClr val="000000"/>
                </a:solidFill>
                <a:effectLst/>
              </a:rPr>
              <a:t>a</a:t>
            </a:r>
            <a:r>
              <a:rPr lang="en-US" dirty="0">
                <a:solidFill>
                  <a:srgbClr val="080808"/>
                </a:solidFill>
                <a:effectLst/>
              </a:rPr>
              <a:t>: </a:t>
            </a:r>
            <a:r>
              <a:rPr lang="en-US" dirty="0">
                <a:solidFill>
                  <a:srgbClr val="000000"/>
                </a:solidFill>
                <a:effectLst/>
              </a:rPr>
              <a:t>Int</a:t>
            </a:r>
            <a:r>
              <a:rPr lang="en-US" dirty="0">
                <a:solidFill>
                  <a:srgbClr val="080808"/>
                </a:solidFill>
                <a:effectLst/>
              </a:rPr>
              <a:t>, </a:t>
            </a:r>
            <a:r>
              <a:rPr lang="en-US" dirty="0">
                <a:solidFill>
                  <a:srgbClr val="000000"/>
                </a:solidFill>
                <a:effectLst/>
              </a:rPr>
              <a:t>b</a:t>
            </a:r>
            <a:r>
              <a:rPr lang="en-US" dirty="0">
                <a:solidFill>
                  <a:srgbClr val="080808"/>
                </a:solidFill>
                <a:effectLst/>
              </a:rPr>
              <a:t>: </a:t>
            </a:r>
            <a:r>
              <a:rPr lang="en-US" dirty="0">
                <a:solidFill>
                  <a:srgbClr val="000000"/>
                </a:solidFill>
                <a:effectLst/>
              </a:rPr>
              <a:t>Int</a:t>
            </a:r>
            <a:r>
              <a:rPr lang="en-US" dirty="0">
                <a:solidFill>
                  <a:srgbClr val="080808"/>
                </a:solidFill>
                <a:effectLst/>
              </a:rPr>
              <a:t>) = </a:t>
            </a:r>
            <a:r>
              <a:rPr lang="en-US" dirty="0">
                <a:solidFill>
                  <a:srgbClr val="000000"/>
                </a:solidFill>
                <a:effectLst/>
              </a:rPr>
              <a:t>a </a:t>
            </a:r>
            <a:r>
              <a:rPr lang="en-US" dirty="0">
                <a:solidFill>
                  <a:srgbClr val="080808"/>
                </a:solidFill>
                <a:effectLst/>
              </a:rPr>
              <a:t>+ </a:t>
            </a:r>
            <a:r>
              <a:rPr lang="en-US" dirty="0">
                <a:solidFill>
                  <a:srgbClr val="000000"/>
                </a:solidFill>
                <a:effectLst/>
              </a:rPr>
              <a:t>b</a:t>
            </a:r>
            <a:br>
              <a:rPr lang="en-US" dirty="0">
                <a:solidFill>
                  <a:srgbClr val="000000"/>
                </a:solidFill>
                <a:effectLst/>
              </a:rPr>
            </a:br>
            <a:br>
              <a:rPr lang="en-US" dirty="0">
                <a:solidFill>
                  <a:srgbClr val="000000"/>
                </a:solidFill>
                <a:effectLst/>
              </a:rPr>
            </a:br>
            <a:r>
              <a:rPr lang="en-US" dirty="0">
                <a:solidFill>
                  <a:srgbClr val="000000"/>
                </a:solidFill>
                <a:effectLst/>
              </a:rPr>
              <a:t>    </a:t>
            </a:r>
            <a:r>
              <a:rPr lang="en-US" dirty="0">
                <a:solidFill>
                  <a:srgbClr val="0033B3"/>
                </a:solidFill>
                <a:effectLst/>
              </a:rPr>
              <a:t>fun </a:t>
            </a:r>
            <a:r>
              <a:rPr lang="en-US" dirty="0">
                <a:solidFill>
                  <a:srgbClr val="00627A"/>
                </a:solidFill>
                <a:effectLst/>
              </a:rPr>
              <a:t>divide</a:t>
            </a:r>
            <a:r>
              <a:rPr lang="en-US" dirty="0">
                <a:solidFill>
                  <a:srgbClr val="080808"/>
                </a:solidFill>
                <a:effectLst/>
              </a:rPr>
              <a:t>(</a:t>
            </a:r>
            <a:r>
              <a:rPr lang="en-US" dirty="0">
                <a:solidFill>
                  <a:srgbClr val="000000"/>
                </a:solidFill>
                <a:effectLst/>
              </a:rPr>
              <a:t>a</a:t>
            </a:r>
            <a:r>
              <a:rPr lang="en-US" dirty="0">
                <a:solidFill>
                  <a:srgbClr val="080808"/>
                </a:solidFill>
                <a:effectLst/>
              </a:rPr>
              <a:t>: </a:t>
            </a:r>
            <a:r>
              <a:rPr lang="en-US" dirty="0">
                <a:solidFill>
                  <a:srgbClr val="000000"/>
                </a:solidFill>
                <a:effectLst/>
              </a:rPr>
              <a:t>Int</a:t>
            </a:r>
            <a:r>
              <a:rPr lang="en-US" dirty="0">
                <a:solidFill>
                  <a:srgbClr val="080808"/>
                </a:solidFill>
                <a:effectLst/>
              </a:rPr>
              <a:t>, </a:t>
            </a:r>
            <a:r>
              <a:rPr lang="en-US" dirty="0">
                <a:solidFill>
                  <a:srgbClr val="000000"/>
                </a:solidFill>
                <a:effectLst/>
              </a:rPr>
              <a:t>b</a:t>
            </a:r>
            <a:r>
              <a:rPr lang="en-US" dirty="0">
                <a:solidFill>
                  <a:srgbClr val="080808"/>
                </a:solidFill>
                <a:effectLst/>
              </a:rPr>
              <a:t>: </a:t>
            </a:r>
            <a:r>
              <a:rPr lang="en-US" dirty="0">
                <a:solidFill>
                  <a:srgbClr val="000000"/>
                </a:solidFill>
                <a:effectLst/>
              </a:rPr>
              <a:t>Int</a:t>
            </a:r>
            <a:r>
              <a:rPr lang="en-US" dirty="0">
                <a:solidFill>
                  <a:srgbClr val="080808"/>
                </a:solidFill>
                <a:effectLst/>
              </a:rPr>
              <a:t>) = </a:t>
            </a:r>
            <a:r>
              <a:rPr lang="en-US" dirty="0">
                <a:solidFill>
                  <a:srgbClr val="0033B3"/>
                </a:solidFill>
                <a:effectLst/>
              </a:rPr>
              <a:t>if </a:t>
            </a:r>
            <a:r>
              <a:rPr lang="en-US" dirty="0">
                <a:solidFill>
                  <a:srgbClr val="080808"/>
                </a:solidFill>
                <a:effectLst/>
              </a:rPr>
              <a:t>(</a:t>
            </a:r>
            <a:r>
              <a:rPr lang="en-US" dirty="0">
                <a:solidFill>
                  <a:srgbClr val="000000"/>
                </a:solidFill>
                <a:effectLst/>
              </a:rPr>
              <a:t>b </a:t>
            </a:r>
            <a:r>
              <a:rPr lang="en-US" dirty="0">
                <a:solidFill>
                  <a:srgbClr val="080808"/>
                </a:solidFill>
                <a:effectLst/>
              </a:rPr>
              <a:t>== </a:t>
            </a:r>
            <a:r>
              <a:rPr lang="en-US" dirty="0">
                <a:solidFill>
                  <a:srgbClr val="1750EB"/>
                </a:solidFill>
                <a:effectLst/>
              </a:rPr>
              <a:t>0</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dirty="0">
                <a:solidFill>
                  <a:srgbClr val="0033B3"/>
                </a:solidFill>
                <a:effectLst/>
              </a:rPr>
              <a:t>throw </a:t>
            </a:r>
            <a:r>
              <a:rPr lang="en-US" dirty="0" err="1">
                <a:solidFill>
                  <a:srgbClr val="080808"/>
                </a:solidFill>
                <a:effectLst/>
              </a:rPr>
              <a:t>DivideByZeroException</a:t>
            </a:r>
            <a:r>
              <a:rPr lang="en-US" dirty="0">
                <a:solidFill>
                  <a:srgbClr val="080808"/>
                </a:solidFill>
                <a:effectLst/>
              </a:rPr>
              <a:t>(</a:t>
            </a:r>
            <a:r>
              <a:rPr lang="en-US" dirty="0">
                <a:solidFill>
                  <a:srgbClr val="000000"/>
                </a:solidFill>
                <a:effectLst/>
              </a:rPr>
              <a:t>a</a:t>
            </a:r>
            <a:r>
              <a:rPr lang="en-US" dirty="0">
                <a:solidFill>
                  <a:srgbClr val="080808"/>
                </a:solidFill>
                <a:effectLst/>
              </a:rPr>
              <a:t>)</a:t>
            </a:r>
            <a:br>
              <a:rPr lang="en-US" dirty="0">
                <a:solidFill>
                  <a:srgbClr val="080808"/>
                </a:solidFill>
                <a:effectLst/>
              </a:rPr>
            </a:br>
            <a:r>
              <a:rPr lang="en-US" dirty="0">
                <a:solidFill>
                  <a:srgbClr val="080808"/>
                </a:solidFill>
                <a:effectLst/>
              </a:rPr>
              <a:t>    } </a:t>
            </a:r>
            <a:r>
              <a:rPr lang="en-US" dirty="0">
                <a:solidFill>
                  <a:srgbClr val="0033B3"/>
                </a:solidFill>
                <a:effectLst/>
              </a:rPr>
              <a:t>else </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a:solidFill>
                  <a:srgbClr val="000000"/>
                </a:solidFill>
                <a:effectLst/>
              </a:rPr>
              <a:t>a </a:t>
            </a:r>
            <a:r>
              <a:rPr lang="en-US" dirty="0">
                <a:solidFill>
                  <a:srgbClr val="080808"/>
                </a:solidFill>
                <a:effectLst/>
              </a:rPr>
              <a:t>/ </a:t>
            </a:r>
            <a:r>
              <a:rPr lang="en-US" dirty="0">
                <a:solidFill>
                  <a:srgbClr val="000000"/>
                </a:solidFill>
                <a:effectLst/>
              </a:rPr>
              <a:t>b</a:t>
            </a:r>
            <a:br>
              <a:rPr lang="en-US" dirty="0">
                <a:solidFill>
                  <a:srgbClr val="000000"/>
                </a:solidFill>
                <a:effectLst/>
              </a:rPr>
            </a:br>
            <a:r>
              <a:rPr lang="en-US" dirty="0">
                <a:solidFill>
                  <a:srgbClr val="000000"/>
                </a:solidFill>
                <a:effectLst/>
              </a:rPr>
              <a:t>    </a:t>
            </a:r>
            <a:r>
              <a:rPr lang="en-US" dirty="0">
                <a:solidFill>
                  <a:srgbClr val="080808"/>
                </a:solidFill>
                <a:effectLst/>
              </a:rPr>
              <a:t>}</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0033B3"/>
                </a:solidFill>
                <a:effectLst/>
              </a:rPr>
              <a:t>fun </a:t>
            </a:r>
            <a:r>
              <a:rPr lang="en-US" dirty="0">
                <a:solidFill>
                  <a:srgbClr val="00627A"/>
                </a:solidFill>
                <a:effectLst/>
              </a:rPr>
              <a:t>square</a:t>
            </a:r>
            <a:r>
              <a:rPr lang="en-US" dirty="0">
                <a:solidFill>
                  <a:srgbClr val="080808"/>
                </a:solidFill>
                <a:effectLst/>
              </a:rPr>
              <a:t>(</a:t>
            </a:r>
            <a:r>
              <a:rPr lang="en-US" dirty="0">
                <a:solidFill>
                  <a:srgbClr val="000000"/>
                </a:solidFill>
                <a:effectLst/>
              </a:rPr>
              <a:t>a</a:t>
            </a:r>
            <a:r>
              <a:rPr lang="en-US" dirty="0">
                <a:solidFill>
                  <a:srgbClr val="080808"/>
                </a:solidFill>
                <a:effectLst/>
              </a:rPr>
              <a:t>: </a:t>
            </a:r>
            <a:r>
              <a:rPr lang="en-US" dirty="0">
                <a:solidFill>
                  <a:srgbClr val="000000"/>
                </a:solidFill>
                <a:effectLst/>
              </a:rPr>
              <a:t>Int</a:t>
            </a:r>
            <a:r>
              <a:rPr lang="en-US" dirty="0">
                <a:solidFill>
                  <a:srgbClr val="080808"/>
                </a:solidFill>
                <a:effectLst/>
              </a:rPr>
              <a:t>) = </a:t>
            </a:r>
            <a:r>
              <a:rPr lang="en-US" dirty="0">
                <a:solidFill>
                  <a:srgbClr val="000000"/>
                </a:solidFill>
                <a:effectLst/>
              </a:rPr>
              <a:t>a </a:t>
            </a:r>
            <a:r>
              <a:rPr lang="en-US" dirty="0">
                <a:solidFill>
                  <a:srgbClr val="080808"/>
                </a:solidFill>
                <a:effectLst/>
              </a:rPr>
              <a:t>* </a:t>
            </a:r>
            <a:r>
              <a:rPr lang="en-US" dirty="0">
                <a:solidFill>
                  <a:srgbClr val="000000"/>
                </a:solidFill>
                <a:effectLst/>
              </a:rPr>
              <a:t>a</a:t>
            </a:r>
            <a:br>
              <a:rPr lang="en-US" dirty="0">
                <a:solidFill>
                  <a:srgbClr val="000000"/>
                </a:solidFill>
                <a:effectLst/>
              </a:rPr>
            </a:br>
            <a:br>
              <a:rPr lang="en-US" dirty="0">
                <a:solidFill>
                  <a:srgbClr val="000000"/>
                </a:solidFill>
                <a:effectLst/>
              </a:rPr>
            </a:br>
            <a:r>
              <a:rPr lang="en-US" dirty="0">
                <a:solidFill>
                  <a:srgbClr val="000000"/>
                </a:solidFill>
                <a:effectLst/>
              </a:rPr>
              <a:t>    </a:t>
            </a:r>
            <a:r>
              <a:rPr lang="en-US" dirty="0">
                <a:solidFill>
                  <a:srgbClr val="0033B3"/>
                </a:solidFill>
                <a:effectLst/>
              </a:rPr>
              <a:t>fun </a:t>
            </a:r>
            <a:r>
              <a:rPr lang="en-US" dirty="0" err="1">
                <a:solidFill>
                  <a:srgbClr val="00627A"/>
                </a:solidFill>
                <a:effectLst/>
              </a:rPr>
              <a:t>squareRoot</a:t>
            </a:r>
            <a:r>
              <a:rPr lang="en-US" dirty="0">
                <a:solidFill>
                  <a:srgbClr val="080808"/>
                </a:solidFill>
                <a:effectLst/>
              </a:rPr>
              <a:t>(</a:t>
            </a:r>
            <a:r>
              <a:rPr lang="en-US" dirty="0">
                <a:solidFill>
                  <a:srgbClr val="000000"/>
                </a:solidFill>
                <a:effectLst/>
              </a:rPr>
              <a:t>a</a:t>
            </a:r>
            <a:r>
              <a:rPr lang="en-US" dirty="0">
                <a:solidFill>
                  <a:srgbClr val="080808"/>
                </a:solidFill>
                <a:effectLst/>
              </a:rPr>
              <a:t>: </a:t>
            </a:r>
            <a:r>
              <a:rPr lang="en-US" dirty="0">
                <a:solidFill>
                  <a:srgbClr val="000000"/>
                </a:solidFill>
                <a:effectLst/>
              </a:rPr>
              <a:t>Int</a:t>
            </a:r>
            <a:r>
              <a:rPr lang="en-US" dirty="0">
                <a:solidFill>
                  <a:srgbClr val="080808"/>
                </a:solidFill>
                <a:effectLst/>
              </a:rPr>
              <a:t>) = </a:t>
            </a:r>
            <a:r>
              <a:rPr lang="en-US" dirty="0" err="1">
                <a:solidFill>
                  <a:srgbClr val="000000"/>
                </a:solidFill>
                <a:effectLst/>
              </a:rPr>
              <a:t>Math</a:t>
            </a:r>
            <a:r>
              <a:rPr lang="en-US" dirty="0" err="1">
                <a:solidFill>
                  <a:srgbClr val="080808"/>
                </a:solidFill>
                <a:effectLst/>
              </a:rPr>
              <a:t>.sqrt</a:t>
            </a:r>
            <a:r>
              <a:rPr lang="en-US" dirty="0">
                <a:solidFill>
                  <a:srgbClr val="080808"/>
                </a:solidFill>
                <a:effectLst/>
              </a:rPr>
              <a:t>(</a:t>
            </a:r>
            <a:r>
              <a:rPr lang="en-US" dirty="0" err="1">
                <a:solidFill>
                  <a:srgbClr val="000000"/>
                </a:solidFill>
                <a:effectLst/>
              </a:rPr>
              <a:t>a</a:t>
            </a:r>
            <a:r>
              <a:rPr lang="en-US" dirty="0" err="1">
                <a:solidFill>
                  <a:srgbClr val="080808"/>
                </a:solidFill>
                <a:effectLst/>
              </a:rPr>
              <a:t>.toDouble</a:t>
            </a:r>
            <a:r>
              <a:rPr lang="en-US" dirty="0">
                <a:solidFill>
                  <a:srgbClr val="080808"/>
                </a:solidFill>
                <a:effectLst/>
              </a:rPr>
              <a:t>())</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0033B3"/>
                </a:solidFill>
                <a:effectLst/>
              </a:rPr>
              <a:t>fun </a:t>
            </a:r>
            <a:r>
              <a:rPr lang="en-US" dirty="0">
                <a:solidFill>
                  <a:srgbClr val="00627A"/>
                </a:solidFill>
                <a:effectLst/>
              </a:rPr>
              <a:t>log</a:t>
            </a:r>
            <a:r>
              <a:rPr lang="en-US" dirty="0">
                <a:solidFill>
                  <a:srgbClr val="080808"/>
                </a:solidFill>
                <a:effectLst/>
              </a:rPr>
              <a:t>(</a:t>
            </a:r>
            <a:r>
              <a:rPr lang="en-US" dirty="0">
                <a:solidFill>
                  <a:srgbClr val="000000"/>
                </a:solidFill>
                <a:effectLst/>
              </a:rPr>
              <a:t>base</a:t>
            </a:r>
            <a:r>
              <a:rPr lang="en-US" dirty="0">
                <a:solidFill>
                  <a:srgbClr val="080808"/>
                </a:solidFill>
                <a:effectLst/>
              </a:rPr>
              <a:t>: </a:t>
            </a:r>
            <a:r>
              <a:rPr lang="en-US" dirty="0">
                <a:solidFill>
                  <a:srgbClr val="000000"/>
                </a:solidFill>
                <a:effectLst/>
              </a:rPr>
              <a:t>Int</a:t>
            </a:r>
            <a:r>
              <a:rPr lang="en-US" dirty="0">
                <a:solidFill>
                  <a:srgbClr val="080808"/>
                </a:solidFill>
                <a:effectLst/>
              </a:rPr>
              <a:t>, </a:t>
            </a:r>
            <a:r>
              <a:rPr lang="en-US" dirty="0">
                <a:solidFill>
                  <a:srgbClr val="000000"/>
                </a:solidFill>
                <a:effectLst/>
              </a:rPr>
              <a:t>value</a:t>
            </a:r>
            <a:r>
              <a:rPr lang="en-US" dirty="0">
                <a:solidFill>
                  <a:srgbClr val="080808"/>
                </a:solidFill>
                <a:effectLst/>
              </a:rPr>
              <a:t>: </a:t>
            </a:r>
            <a:r>
              <a:rPr lang="en-US" dirty="0">
                <a:solidFill>
                  <a:srgbClr val="000000"/>
                </a:solidFill>
                <a:effectLst/>
              </a:rPr>
              <a:t>Int</a:t>
            </a:r>
            <a:r>
              <a:rPr lang="en-US" dirty="0">
                <a:solidFill>
                  <a:srgbClr val="080808"/>
                </a:solidFill>
                <a:effectLst/>
              </a:rPr>
              <a:t>) = </a:t>
            </a:r>
            <a:r>
              <a:rPr lang="en-US" dirty="0">
                <a:solidFill>
                  <a:srgbClr val="000000"/>
                </a:solidFill>
                <a:effectLst/>
              </a:rPr>
              <a:t>Math</a:t>
            </a:r>
            <a:r>
              <a:rPr lang="en-US" dirty="0">
                <a:solidFill>
                  <a:srgbClr val="080808"/>
                </a:solidFill>
                <a:effectLst/>
              </a:rPr>
              <a:t>.log(</a:t>
            </a:r>
            <a:r>
              <a:rPr lang="en-US" dirty="0" err="1">
                <a:solidFill>
                  <a:srgbClr val="000000"/>
                </a:solidFill>
                <a:effectLst/>
              </a:rPr>
              <a:t>value</a:t>
            </a:r>
            <a:r>
              <a:rPr lang="en-US" dirty="0" err="1">
                <a:solidFill>
                  <a:srgbClr val="080808"/>
                </a:solidFill>
                <a:effectLst/>
              </a:rPr>
              <a:t>.toDouble</a:t>
            </a:r>
            <a:r>
              <a:rPr lang="en-US" dirty="0">
                <a:solidFill>
                  <a:srgbClr val="080808"/>
                </a:solidFill>
                <a:effectLst/>
              </a:rPr>
              <a:t>()) / </a:t>
            </a:r>
            <a:r>
              <a:rPr lang="en-US" dirty="0">
                <a:solidFill>
                  <a:srgbClr val="000000"/>
                </a:solidFill>
                <a:effectLst/>
              </a:rPr>
              <a:t>Math</a:t>
            </a:r>
            <a:r>
              <a:rPr lang="en-US" dirty="0">
                <a:solidFill>
                  <a:srgbClr val="080808"/>
                </a:solidFill>
                <a:effectLst/>
              </a:rPr>
              <a:t>.log(</a:t>
            </a:r>
            <a:r>
              <a:rPr lang="en-US" dirty="0" err="1">
                <a:solidFill>
                  <a:srgbClr val="000000"/>
                </a:solidFill>
                <a:effectLst/>
              </a:rPr>
              <a:t>base</a:t>
            </a:r>
            <a:r>
              <a:rPr lang="en-US" dirty="0" err="1">
                <a:solidFill>
                  <a:srgbClr val="080808"/>
                </a:solidFill>
                <a:effectLst/>
              </a:rPr>
              <a:t>.toDouble</a:t>
            </a:r>
            <a:r>
              <a:rPr lang="en-US" dirty="0">
                <a:solidFill>
                  <a:srgbClr val="080808"/>
                </a:solidFill>
                <a:effectLst/>
              </a:rPr>
              <a:t>())</a:t>
            </a:r>
            <a:br>
              <a:rPr lang="en-US" dirty="0">
                <a:solidFill>
                  <a:srgbClr val="080808"/>
                </a:solidFill>
                <a:effectLst/>
              </a:rPr>
            </a:br>
            <a:r>
              <a:rPr lang="en-US" dirty="0">
                <a:solidFill>
                  <a:srgbClr val="080808"/>
                </a:solidFill>
                <a:effectLst/>
              </a:rPr>
              <a:t>}</a:t>
            </a:r>
            <a:br>
              <a:rPr lang="en-US" dirty="0">
                <a:solidFill>
                  <a:srgbClr val="080808"/>
                </a:solidFill>
                <a:effectLst/>
              </a:rPr>
            </a:br>
            <a:endParaRPr lang="en-US" dirty="0">
              <a:solidFill>
                <a:srgbClr val="080808"/>
              </a:solidFill>
              <a:effectLst/>
            </a:endParaRPr>
          </a:p>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18</a:t>
            </a:fld>
            <a:endParaRPr lang="en-UA"/>
          </a:p>
        </p:txBody>
      </p:sp>
    </p:spTree>
    <p:extLst>
      <p:ext uri="{BB962C8B-B14F-4D97-AF65-F5344CB8AC3E}">
        <p14:creationId xmlns:p14="http://schemas.microsoft.com/office/powerpoint/2010/main" val="3334889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33B3"/>
                </a:solidFill>
                <a:effectLst/>
              </a:rPr>
              <a:t>package </a:t>
            </a:r>
            <a:r>
              <a:rPr lang="en-US" dirty="0">
                <a:solidFill>
                  <a:srgbClr val="080808"/>
                </a:solidFill>
                <a:effectLst/>
              </a:rPr>
              <a:t>com.softserve.edu</a:t>
            </a:r>
            <a:br>
              <a:rPr lang="en-US" dirty="0">
                <a:solidFill>
                  <a:srgbClr val="080808"/>
                </a:solidFill>
                <a:effectLst/>
              </a:rPr>
            </a:br>
            <a:br>
              <a:rPr lang="en-US" dirty="0">
                <a:solidFill>
                  <a:srgbClr val="080808"/>
                </a:solidFill>
                <a:effectLst/>
              </a:rPr>
            </a:br>
            <a:r>
              <a:rPr lang="en-US" dirty="0">
                <a:solidFill>
                  <a:srgbClr val="0033B3"/>
                </a:solidFill>
                <a:effectLst/>
              </a:rPr>
              <a:t>import </a:t>
            </a:r>
            <a:r>
              <a:rPr lang="en-US" dirty="0">
                <a:solidFill>
                  <a:srgbClr val="080808"/>
                </a:solidFill>
                <a:effectLst/>
              </a:rPr>
              <a:t>org.junit.jupiter.api.*</a:t>
            </a:r>
            <a:br>
              <a:rPr lang="en-US" dirty="0">
                <a:solidFill>
                  <a:srgbClr val="080808"/>
                </a:solidFill>
                <a:effectLst/>
              </a:rPr>
            </a:br>
            <a:r>
              <a:rPr lang="en-US" dirty="0">
                <a:solidFill>
                  <a:srgbClr val="0033B3"/>
                </a:solidFill>
                <a:effectLst/>
              </a:rPr>
              <a:t>import </a:t>
            </a:r>
            <a:r>
              <a:rPr lang="en-US" dirty="0" err="1">
                <a:solidFill>
                  <a:srgbClr val="080808"/>
                </a:solidFill>
                <a:effectLst/>
              </a:rPr>
              <a:t>org.junit.jupiter.api.function.</a:t>
            </a:r>
            <a:r>
              <a:rPr lang="en-US" dirty="0" err="1">
                <a:solidFill>
                  <a:srgbClr val="000000"/>
                </a:solidFill>
                <a:effectLst/>
              </a:rPr>
              <a:t>Executable</a:t>
            </a:r>
            <a:br>
              <a:rPr lang="en-US" dirty="0">
                <a:solidFill>
                  <a:srgbClr val="000000"/>
                </a:solidFill>
                <a:effectLst/>
              </a:rPr>
            </a:br>
            <a:br>
              <a:rPr lang="en-US" dirty="0">
                <a:solidFill>
                  <a:srgbClr val="000000"/>
                </a:solidFill>
                <a:effectLst/>
              </a:rPr>
            </a:br>
            <a:r>
              <a:rPr lang="en-US" dirty="0">
                <a:solidFill>
                  <a:srgbClr val="0033B3"/>
                </a:solidFill>
                <a:effectLst/>
              </a:rPr>
              <a:t>class </a:t>
            </a:r>
            <a:r>
              <a:rPr lang="en-US" dirty="0" err="1">
                <a:solidFill>
                  <a:srgbClr val="000000"/>
                </a:solidFill>
                <a:effectLst/>
              </a:rPr>
              <a:t>CalculatorTest</a:t>
            </a:r>
            <a:r>
              <a:rPr lang="en-US" dirty="0">
                <a:solidFill>
                  <a:srgbClr val="000000"/>
                </a:solidFill>
                <a:effectLst/>
              </a:rPr>
              <a:t> </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a:solidFill>
                  <a:srgbClr val="0033B3"/>
                </a:solidFill>
                <a:effectLst/>
              </a:rPr>
              <a:t>private </a:t>
            </a:r>
            <a:r>
              <a:rPr lang="en-US" dirty="0" err="1">
                <a:solidFill>
                  <a:srgbClr val="0033B3"/>
                </a:solidFill>
                <a:effectLst/>
              </a:rPr>
              <a:t>val</a:t>
            </a:r>
            <a:r>
              <a:rPr lang="en-US" dirty="0">
                <a:solidFill>
                  <a:srgbClr val="0033B3"/>
                </a:solidFill>
                <a:effectLst/>
              </a:rPr>
              <a:t> </a:t>
            </a:r>
            <a:r>
              <a:rPr lang="en-US" dirty="0">
                <a:solidFill>
                  <a:srgbClr val="871094"/>
                </a:solidFill>
                <a:effectLst/>
              </a:rPr>
              <a:t>calculator </a:t>
            </a:r>
            <a:r>
              <a:rPr lang="en-US" dirty="0">
                <a:solidFill>
                  <a:srgbClr val="080808"/>
                </a:solidFill>
                <a:effectLst/>
              </a:rPr>
              <a:t>= Calculator()</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9E880D"/>
                </a:solidFill>
                <a:effectLst/>
              </a:rPr>
              <a:t>@Test</a:t>
            </a:r>
            <a:br>
              <a:rPr lang="en-US" dirty="0">
                <a:solidFill>
                  <a:srgbClr val="9E880D"/>
                </a:solidFill>
                <a:effectLst/>
              </a:rPr>
            </a:br>
            <a:r>
              <a:rPr lang="en-US" dirty="0">
                <a:solidFill>
                  <a:srgbClr val="9E880D"/>
                </a:solidFill>
                <a:effectLst/>
              </a:rPr>
              <a:t>    </a:t>
            </a:r>
            <a:r>
              <a:rPr lang="en-US" dirty="0">
                <a:solidFill>
                  <a:srgbClr val="0033B3"/>
                </a:solidFill>
                <a:effectLst/>
              </a:rPr>
              <a:t>fun </a:t>
            </a:r>
            <a:r>
              <a:rPr lang="en-US" dirty="0">
                <a:solidFill>
                  <a:srgbClr val="00627A"/>
                </a:solidFill>
                <a:effectLst/>
              </a:rPr>
              <a:t>`Adding 1 and 3 should be equal to 4`</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dirty="0" err="1">
                <a:solidFill>
                  <a:srgbClr val="000000"/>
                </a:solidFill>
                <a:effectLst/>
              </a:rPr>
              <a:t>Assertions</a:t>
            </a:r>
            <a:r>
              <a:rPr lang="en-US" dirty="0" err="1">
                <a:solidFill>
                  <a:srgbClr val="080808"/>
                </a:solidFill>
                <a:effectLst/>
              </a:rPr>
              <a:t>.assertEquals</a:t>
            </a:r>
            <a:r>
              <a:rPr lang="en-US" dirty="0">
                <a:solidFill>
                  <a:srgbClr val="080808"/>
                </a:solidFill>
                <a:effectLst/>
              </a:rPr>
              <a:t>(</a:t>
            </a:r>
            <a:r>
              <a:rPr lang="en-US" dirty="0">
                <a:solidFill>
                  <a:srgbClr val="1750EB"/>
                </a:solidFill>
                <a:effectLst/>
              </a:rPr>
              <a:t>4</a:t>
            </a:r>
            <a:r>
              <a:rPr lang="en-US" dirty="0">
                <a:solidFill>
                  <a:srgbClr val="080808"/>
                </a:solidFill>
                <a:effectLst/>
              </a:rPr>
              <a:t>, </a:t>
            </a:r>
            <a:r>
              <a:rPr lang="en-US" dirty="0" err="1">
                <a:solidFill>
                  <a:srgbClr val="871094"/>
                </a:solidFill>
                <a:effectLst/>
              </a:rPr>
              <a:t>calculator</a:t>
            </a:r>
            <a:r>
              <a:rPr lang="en-US" dirty="0" err="1">
                <a:solidFill>
                  <a:srgbClr val="080808"/>
                </a:solidFill>
                <a:effectLst/>
              </a:rPr>
              <a:t>.add</a:t>
            </a:r>
            <a:r>
              <a:rPr lang="en-US" dirty="0">
                <a:solidFill>
                  <a:srgbClr val="080808"/>
                </a:solidFill>
                <a:effectLst/>
              </a:rPr>
              <a:t>(</a:t>
            </a:r>
            <a:r>
              <a:rPr lang="en-US" dirty="0">
                <a:solidFill>
                  <a:srgbClr val="1750EB"/>
                </a:solidFill>
                <a:effectLst/>
              </a:rPr>
              <a:t>1</a:t>
            </a:r>
            <a:r>
              <a:rPr lang="en-US" dirty="0">
                <a:solidFill>
                  <a:srgbClr val="080808"/>
                </a:solidFill>
                <a:effectLst/>
              </a:rPr>
              <a:t>, </a:t>
            </a:r>
            <a:r>
              <a:rPr lang="en-US" dirty="0">
                <a:solidFill>
                  <a:srgbClr val="1750EB"/>
                </a:solidFill>
                <a:effectLst/>
              </a:rPr>
              <a:t>3</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9E880D"/>
                </a:solidFill>
                <a:effectLst/>
              </a:rPr>
              <a:t>@Test</a:t>
            </a:r>
            <a:br>
              <a:rPr lang="en-US" dirty="0">
                <a:solidFill>
                  <a:srgbClr val="9E880D"/>
                </a:solidFill>
                <a:effectLst/>
              </a:rPr>
            </a:br>
            <a:r>
              <a:rPr lang="en-US" dirty="0">
                <a:solidFill>
                  <a:srgbClr val="9E880D"/>
                </a:solidFill>
                <a:effectLst/>
              </a:rPr>
              <a:t>    </a:t>
            </a:r>
            <a:r>
              <a:rPr lang="en-US" dirty="0">
                <a:solidFill>
                  <a:srgbClr val="0033B3"/>
                </a:solidFill>
                <a:effectLst/>
              </a:rPr>
              <a:t>fun </a:t>
            </a:r>
            <a:r>
              <a:rPr lang="en-US" dirty="0">
                <a:solidFill>
                  <a:srgbClr val="00627A"/>
                </a:solidFill>
                <a:effectLst/>
              </a:rPr>
              <a:t>`Dividing by zero should throw the </a:t>
            </a:r>
            <a:r>
              <a:rPr lang="en-US" dirty="0" err="1">
                <a:solidFill>
                  <a:srgbClr val="00627A"/>
                </a:solidFill>
                <a:effectLst/>
              </a:rPr>
              <a:t>DivideByZeroException</a:t>
            </a:r>
            <a:r>
              <a:rPr lang="en-US" dirty="0">
                <a:solidFill>
                  <a:srgbClr val="00627A"/>
                </a:solidFill>
                <a:effectLst/>
              </a:rPr>
              <a:t>`</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dirty="0" err="1">
                <a:solidFill>
                  <a:srgbClr val="0033B3"/>
                </a:solidFill>
                <a:effectLst/>
              </a:rPr>
              <a:t>val</a:t>
            </a:r>
            <a:r>
              <a:rPr lang="en-US" dirty="0">
                <a:solidFill>
                  <a:srgbClr val="0033B3"/>
                </a:solidFill>
                <a:effectLst/>
              </a:rPr>
              <a:t> </a:t>
            </a:r>
            <a:r>
              <a:rPr lang="en-US" dirty="0">
                <a:solidFill>
                  <a:srgbClr val="000000"/>
                </a:solidFill>
                <a:effectLst/>
              </a:rPr>
              <a:t>exception </a:t>
            </a:r>
            <a:r>
              <a:rPr lang="en-US" dirty="0">
                <a:solidFill>
                  <a:srgbClr val="080808"/>
                </a:solidFill>
                <a:effectLst/>
              </a:rPr>
              <a:t>= </a:t>
            </a:r>
            <a:r>
              <a:rPr lang="en-US" dirty="0" err="1">
                <a:solidFill>
                  <a:srgbClr val="000000"/>
                </a:solidFill>
                <a:effectLst/>
              </a:rPr>
              <a:t>Assertions</a:t>
            </a:r>
            <a:r>
              <a:rPr lang="en-US" dirty="0" err="1">
                <a:solidFill>
                  <a:srgbClr val="080808"/>
                </a:solidFill>
                <a:effectLst/>
              </a:rPr>
              <a:t>.assertThrows</a:t>
            </a:r>
            <a:r>
              <a:rPr lang="en-US" dirty="0">
                <a:solidFill>
                  <a:srgbClr val="080808"/>
                </a:solidFill>
                <a:effectLst/>
              </a:rPr>
              <a:t>(</a:t>
            </a:r>
            <a:r>
              <a:rPr lang="en-US" dirty="0" err="1">
                <a:solidFill>
                  <a:srgbClr val="000000"/>
                </a:solidFill>
                <a:effectLst/>
              </a:rPr>
              <a:t>DivideByZeroException</a:t>
            </a:r>
            <a:r>
              <a:rPr lang="en-US" dirty="0">
                <a:solidFill>
                  <a:srgbClr val="080808"/>
                </a:solidFill>
                <a:effectLst/>
              </a:rPr>
              <a:t>::</a:t>
            </a:r>
            <a:r>
              <a:rPr lang="en-US" dirty="0">
                <a:solidFill>
                  <a:srgbClr val="0033B3"/>
                </a:solidFill>
                <a:effectLst/>
              </a:rPr>
              <a:t>class</a:t>
            </a:r>
            <a:r>
              <a:rPr lang="en-US" dirty="0">
                <a:solidFill>
                  <a:srgbClr val="080808"/>
                </a:solidFill>
                <a:effectLst/>
              </a:rPr>
              <a:t>.</a:t>
            </a:r>
            <a:r>
              <a:rPr lang="en-US" i="1" dirty="0">
                <a:solidFill>
                  <a:srgbClr val="871094"/>
                </a:solidFill>
                <a:effectLst/>
              </a:rPr>
              <a:t>java</a:t>
            </a:r>
            <a:r>
              <a:rPr lang="en-US" dirty="0">
                <a:solidFill>
                  <a:srgbClr val="080808"/>
                </a:solidFill>
                <a:effectLst/>
              </a:rPr>
              <a:t>) </a:t>
            </a:r>
            <a:r>
              <a:rPr lang="en-US" b="1" dirty="0">
                <a:solidFill>
                  <a:srgbClr val="080808"/>
                </a:solidFill>
                <a:effectLst/>
              </a:rPr>
              <a:t>{</a:t>
            </a:r>
            <a:br>
              <a:rPr lang="en-US" b="1" dirty="0">
                <a:solidFill>
                  <a:srgbClr val="080808"/>
                </a:solidFill>
                <a:effectLst/>
              </a:rPr>
            </a:br>
            <a:r>
              <a:rPr lang="en-US" b="1" dirty="0">
                <a:solidFill>
                  <a:srgbClr val="080808"/>
                </a:solidFill>
                <a:effectLst/>
              </a:rPr>
              <a:t>            </a:t>
            </a:r>
            <a:r>
              <a:rPr lang="en-US" dirty="0" err="1">
                <a:solidFill>
                  <a:srgbClr val="871094"/>
                </a:solidFill>
                <a:effectLst/>
              </a:rPr>
              <a:t>calculator</a:t>
            </a:r>
            <a:r>
              <a:rPr lang="en-US" dirty="0" err="1">
                <a:solidFill>
                  <a:srgbClr val="080808"/>
                </a:solidFill>
                <a:effectLst/>
              </a:rPr>
              <a:t>.divide</a:t>
            </a:r>
            <a:r>
              <a:rPr lang="en-US" dirty="0">
                <a:solidFill>
                  <a:srgbClr val="080808"/>
                </a:solidFill>
                <a:effectLst/>
              </a:rPr>
              <a:t>(</a:t>
            </a:r>
            <a:r>
              <a:rPr lang="en-US" dirty="0">
                <a:solidFill>
                  <a:srgbClr val="1750EB"/>
                </a:solidFill>
                <a:effectLst/>
              </a:rPr>
              <a:t>5</a:t>
            </a:r>
            <a:r>
              <a:rPr lang="en-US" dirty="0">
                <a:solidFill>
                  <a:srgbClr val="080808"/>
                </a:solidFill>
                <a:effectLst/>
              </a:rPr>
              <a:t>, </a:t>
            </a:r>
            <a:r>
              <a:rPr lang="en-US" dirty="0">
                <a:solidFill>
                  <a:srgbClr val="1750EB"/>
                </a:solidFill>
                <a:effectLst/>
              </a:rPr>
              <a:t>0</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b="1" dirty="0">
                <a:solidFill>
                  <a:srgbClr val="080808"/>
                </a:solidFill>
                <a:effectLst/>
              </a:rPr>
              <a:t>}</a:t>
            </a:r>
            <a:br>
              <a:rPr lang="en-US" b="1" dirty="0">
                <a:solidFill>
                  <a:srgbClr val="080808"/>
                </a:solidFill>
                <a:effectLst/>
              </a:rPr>
            </a:br>
            <a:r>
              <a:rPr lang="en-US" b="1" dirty="0">
                <a:solidFill>
                  <a:srgbClr val="080808"/>
                </a:solidFill>
                <a:effectLst/>
              </a:rPr>
              <a:t>        </a:t>
            </a:r>
            <a:r>
              <a:rPr lang="en-US" dirty="0" err="1">
                <a:solidFill>
                  <a:srgbClr val="000000"/>
                </a:solidFill>
                <a:effectLst/>
              </a:rPr>
              <a:t>Assertions</a:t>
            </a:r>
            <a:r>
              <a:rPr lang="en-US" dirty="0" err="1">
                <a:solidFill>
                  <a:srgbClr val="080808"/>
                </a:solidFill>
                <a:effectLst/>
              </a:rPr>
              <a:t>.assertEquals</a:t>
            </a:r>
            <a:r>
              <a:rPr lang="en-US" dirty="0">
                <a:solidFill>
                  <a:srgbClr val="080808"/>
                </a:solidFill>
                <a:effectLst/>
              </a:rPr>
              <a:t>(</a:t>
            </a:r>
            <a:r>
              <a:rPr lang="en-US" dirty="0">
                <a:solidFill>
                  <a:srgbClr val="1750EB"/>
                </a:solidFill>
                <a:effectLst/>
              </a:rPr>
              <a:t>5</a:t>
            </a:r>
            <a:r>
              <a:rPr lang="en-US" dirty="0">
                <a:solidFill>
                  <a:srgbClr val="080808"/>
                </a:solidFill>
                <a:effectLst/>
              </a:rPr>
              <a:t>, </a:t>
            </a:r>
            <a:r>
              <a:rPr lang="en-US" dirty="0" err="1">
                <a:solidFill>
                  <a:srgbClr val="000000"/>
                </a:solidFill>
                <a:effectLst/>
              </a:rPr>
              <a:t>exception</a:t>
            </a:r>
            <a:r>
              <a:rPr lang="en-US" dirty="0" err="1">
                <a:solidFill>
                  <a:srgbClr val="080808"/>
                </a:solidFill>
                <a:effectLst/>
              </a:rPr>
              <a:t>.</a:t>
            </a:r>
            <a:r>
              <a:rPr lang="en-US" dirty="0" err="1">
                <a:solidFill>
                  <a:srgbClr val="871094"/>
                </a:solidFill>
                <a:effectLst/>
              </a:rPr>
              <a:t>numerator</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9E880D"/>
                </a:solidFill>
                <a:effectLst/>
              </a:rPr>
              <a:t>@Test</a:t>
            </a:r>
            <a:br>
              <a:rPr lang="en-US" dirty="0">
                <a:solidFill>
                  <a:srgbClr val="9E880D"/>
                </a:solidFill>
                <a:effectLst/>
              </a:rPr>
            </a:br>
            <a:r>
              <a:rPr lang="en-US" dirty="0">
                <a:solidFill>
                  <a:srgbClr val="9E880D"/>
                </a:solidFill>
                <a:effectLst/>
              </a:rPr>
              <a:t>    </a:t>
            </a:r>
            <a:r>
              <a:rPr lang="en-US" dirty="0">
                <a:solidFill>
                  <a:srgbClr val="0033B3"/>
                </a:solidFill>
                <a:effectLst/>
              </a:rPr>
              <a:t>fun </a:t>
            </a:r>
            <a:r>
              <a:rPr lang="en-US" dirty="0">
                <a:solidFill>
                  <a:srgbClr val="00627A"/>
                </a:solidFill>
                <a:effectLst/>
              </a:rPr>
              <a:t>`The square of a number should be equal to that number multiplied in itself`</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dirty="0" err="1">
                <a:solidFill>
                  <a:srgbClr val="000000"/>
                </a:solidFill>
                <a:effectLst/>
              </a:rPr>
              <a:t>Assertions</a:t>
            </a:r>
            <a:r>
              <a:rPr lang="en-US" dirty="0" err="1">
                <a:solidFill>
                  <a:srgbClr val="080808"/>
                </a:solidFill>
                <a:effectLst/>
              </a:rPr>
              <a:t>.assertAll</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a:solidFill>
                  <a:srgbClr val="00627A"/>
                </a:solidFill>
                <a:effectLst/>
              </a:rPr>
              <a:t>Executable </a:t>
            </a:r>
            <a:r>
              <a:rPr lang="en-US" b="1" dirty="0">
                <a:solidFill>
                  <a:srgbClr val="080808"/>
                </a:solidFill>
                <a:effectLst/>
              </a:rPr>
              <a:t>{ </a:t>
            </a:r>
            <a:r>
              <a:rPr lang="en-US" dirty="0" err="1">
                <a:solidFill>
                  <a:srgbClr val="000000"/>
                </a:solidFill>
                <a:effectLst/>
              </a:rPr>
              <a:t>Assertions</a:t>
            </a:r>
            <a:r>
              <a:rPr lang="en-US" dirty="0" err="1">
                <a:solidFill>
                  <a:srgbClr val="080808"/>
                </a:solidFill>
                <a:effectLst/>
              </a:rPr>
              <a:t>.assertEquals</a:t>
            </a:r>
            <a:r>
              <a:rPr lang="en-US" dirty="0">
                <a:solidFill>
                  <a:srgbClr val="080808"/>
                </a:solidFill>
                <a:effectLst/>
              </a:rPr>
              <a:t>(</a:t>
            </a:r>
            <a:r>
              <a:rPr lang="en-US" dirty="0">
                <a:solidFill>
                  <a:srgbClr val="1750EB"/>
                </a:solidFill>
                <a:effectLst/>
              </a:rPr>
              <a:t>1</a:t>
            </a:r>
            <a:r>
              <a:rPr lang="en-US" dirty="0">
                <a:solidFill>
                  <a:srgbClr val="080808"/>
                </a:solidFill>
                <a:effectLst/>
              </a:rPr>
              <a:t>, </a:t>
            </a:r>
            <a:r>
              <a:rPr lang="en-US" dirty="0" err="1">
                <a:solidFill>
                  <a:srgbClr val="871094"/>
                </a:solidFill>
                <a:effectLst/>
              </a:rPr>
              <a:t>calculator</a:t>
            </a:r>
            <a:r>
              <a:rPr lang="en-US" dirty="0" err="1">
                <a:solidFill>
                  <a:srgbClr val="080808"/>
                </a:solidFill>
                <a:effectLst/>
              </a:rPr>
              <a:t>.square</a:t>
            </a:r>
            <a:r>
              <a:rPr lang="en-US" dirty="0">
                <a:solidFill>
                  <a:srgbClr val="080808"/>
                </a:solidFill>
                <a:effectLst/>
              </a:rPr>
              <a:t>(</a:t>
            </a:r>
            <a:r>
              <a:rPr lang="en-US" dirty="0">
                <a:solidFill>
                  <a:srgbClr val="1750EB"/>
                </a:solidFill>
                <a:effectLst/>
              </a:rPr>
              <a:t>1</a:t>
            </a:r>
            <a:r>
              <a:rPr lang="en-US" dirty="0">
                <a:solidFill>
                  <a:srgbClr val="080808"/>
                </a:solidFill>
                <a:effectLst/>
              </a:rPr>
              <a:t>)) </a:t>
            </a:r>
            <a:r>
              <a:rPr lang="en-US" b="1" dirty="0">
                <a:solidFill>
                  <a:srgbClr val="080808"/>
                </a:solidFill>
                <a:effectLst/>
              </a:rPr>
              <a:t>}</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a:solidFill>
                  <a:srgbClr val="00627A"/>
                </a:solidFill>
                <a:effectLst/>
              </a:rPr>
              <a:t>Executable </a:t>
            </a:r>
            <a:r>
              <a:rPr lang="en-US" b="1" dirty="0">
                <a:solidFill>
                  <a:srgbClr val="080808"/>
                </a:solidFill>
                <a:effectLst/>
              </a:rPr>
              <a:t>{ </a:t>
            </a:r>
            <a:r>
              <a:rPr lang="en-US" dirty="0" err="1">
                <a:solidFill>
                  <a:srgbClr val="000000"/>
                </a:solidFill>
                <a:effectLst/>
              </a:rPr>
              <a:t>Assertions</a:t>
            </a:r>
            <a:r>
              <a:rPr lang="en-US" dirty="0" err="1">
                <a:solidFill>
                  <a:srgbClr val="080808"/>
                </a:solidFill>
                <a:effectLst/>
              </a:rPr>
              <a:t>.assertEquals</a:t>
            </a:r>
            <a:r>
              <a:rPr lang="en-US" dirty="0">
                <a:solidFill>
                  <a:srgbClr val="080808"/>
                </a:solidFill>
                <a:effectLst/>
              </a:rPr>
              <a:t>(</a:t>
            </a:r>
            <a:r>
              <a:rPr lang="en-US" dirty="0">
                <a:solidFill>
                  <a:srgbClr val="1750EB"/>
                </a:solidFill>
                <a:effectLst/>
              </a:rPr>
              <a:t>4</a:t>
            </a:r>
            <a:r>
              <a:rPr lang="en-US" dirty="0">
                <a:solidFill>
                  <a:srgbClr val="080808"/>
                </a:solidFill>
                <a:effectLst/>
              </a:rPr>
              <a:t>, </a:t>
            </a:r>
            <a:r>
              <a:rPr lang="en-US" dirty="0" err="1">
                <a:solidFill>
                  <a:srgbClr val="871094"/>
                </a:solidFill>
                <a:effectLst/>
              </a:rPr>
              <a:t>calculator</a:t>
            </a:r>
            <a:r>
              <a:rPr lang="en-US" dirty="0" err="1">
                <a:solidFill>
                  <a:srgbClr val="080808"/>
                </a:solidFill>
                <a:effectLst/>
              </a:rPr>
              <a:t>.square</a:t>
            </a:r>
            <a:r>
              <a:rPr lang="en-US" dirty="0">
                <a:solidFill>
                  <a:srgbClr val="080808"/>
                </a:solidFill>
                <a:effectLst/>
              </a:rPr>
              <a:t>(</a:t>
            </a:r>
            <a:r>
              <a:rPr lang="en-US" dirty="0">
                <a:solidFill>
                  <a:srgbClr val="1750EB"/>
                </a:solidFill>
                <a:effectLst/>
              </a:rPr>
              <a:t>2</a:t>
            </a:r>
            <a:r>
              <a:rPr lang="en-US" dirty="0">
                <a:solidFill>
                  <a:srgbClr val="080808"/>
                </a:solidFill>
                <a:effectLst/>
              </a:rPr>
              <a:t>)) </a:t>
            </a:r>
            <a:r>
              <a:rPr lang="en-US" b="1" dirty="0">
                <a:solidFill>
                  <a:srgbClr val="080808"/>
                </a:solidFill>
                <a:effectLst/>
              </a:rPr>
              <a:t>}</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a:solidFill>
                  <a:srgbClr val="00627A"/>
                </a:solidFill>
                <a:effectLst/>
              </a:rPr>
              <a:t>Executable </a:t>
            </a:r>
            <a:r>
              <a:rPr lang="en-US" b="1" dirty="0">
                <a:solidFill>
                  <a:srgbClr val="080808"/>
                </a:solidFill>
                <a:effectLst/>
              </a:rPr>
              <a:t>{ </a:t>
            </a:r>
            <a:r>
              <a:rPr lang="en-US" dirty="0" err="1">
                <a:solidFill>
                  <a:srgbClr val="000000"/>
                </a:solidFill>
                <a:effectLst/>
              </a:rPr>
              <a:t>Assertions</a:t>
            </a:r>
            <a:r>
              <a:rPr lang="en-US" dirty="0" err="1">
                <a:solidFill>
                  <a:srgbClr val="080808"/>
                </a:solidFill>
                <a:effectLst/>
              </a:rPr>
              <a:t>.assertEquals</a:t>
            </a:r>
            <a:r>
              <a:rPr lang="en-US" dirty="0">
                <a:solidFill>
                  <a:srgbClr val="080808"/>
                </a:solidFill>
                <a:effectLst/>
              </a:rPr>
              <a:t>(</a:t>
            </a:r>
            <a:r>
              <a:rPr lang="en-US" dirty="0">
                <a:solidFill>
                  <a:srgbClr val="1750EB"/>
                </a:solidFill>
                <a:effectLst/>
              </a:rPr>
              <a:t>9</a:t>
            </a:r>
            <a:r>
              <a:rPr lang="en-US" dirty="0">
                <a:solidFill>
                  <a:srgbClr val="080808"/>
                </a:solidFill>
                <a:effectLst/>
              </a:rPr>
              <a:t>, </a:t>
            </a:r>
            <a:r>
              <a:rPr lang="en-US" dirty="0" err="1">
                <a:solidFill>
                  <a:srgbClr val="871094"/>
                </a:solidFill>
                <a:effectLst/>
              </a:rPr>
              <a:t>calculator</a:t>
            </a:r>
            <a:r>
              <a:rPr lang="en-US" dirty="0" err="1">
                <a:solidFill>
                  <a:srgbClr val="080808"/>
                </a:solidFill>
                <a:effectLst/>
              </a:rPr>
              <a:t>.square</a:t>
            </a:r>
            <a:r>
              <a:rPr lang="en-US" dirty="0">
                <a:solidFill>
                  <a:srgbClr val="080808"/>
                </a:solidFill>
                <a:effectLst/>
              </a:rPr>
              <a:t>(</a:t>
            </a:r>
            <a:r>
              <a:rPr lang="en-US" dirty="0">
                <a:solidFill>
                  <a:srgbClr val="1750EB"/>
                </a:solidFill>
                <a:effectLst/>
              </a:rPr>
              <a:t>3</a:t>
            </a:r>
            <a:r>
              <a:rPr lang="en-US" dirty="0">
                <a:solidFill>
                  <a:srgbClr val="080808"/>
                </a:solidFill>
                <a:effectLst/>
              </a:rPr>
              <a:t>)) </a:t>
            </a:r>
            <a:r>
              <a:rPr lang="en-US" b="1" dirty="0">
                <a:solidFill>
                  <a:srgbClr val="080808"/>
                </a:solidFill>
                <a:effectLst/>
              </a:rPr>
              <a:t>}</a:t>
            </a:r>
            <a:br>
              <a:rPr lang="en-US" b="1" dirty="0">
                <a:solidFill>
                  <a:srgbClr val="080808"/>
                </a:solidFill>
                <a:effectLst/>
              </a:rPr>
            </a:br>
            <a:r>
              <a:rPr lang="en-US" b="1" dirty="0">
                <a:solidFill>
                  <a:srgbClr val="080808"/>
                </a:solidFill>
                <a:effectLst/>
              </a:rPr>
              <a:t>        </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br>
              <a:rPr lang="en-US" dirty="0">
                <a:solidFill>
                  <a:srgbClr val="080808"/>
                </a:solidFill>
                <a:effectLst/>
              </a:rPr>
            </a:br>
            <a:r>
              <a:rPr lang="en-US" dirty="0">
                <a:solidFill>
                  <a:srgbClr val="080808"/>
                </a:solidFill>
                <a:effectLst/>
              </a:rPr>
              <a:t>}</a:t>
            </a:r>
            <a:br>
              <a:rPr lang="en-US" dirty="0">
                <a:solidFill>
                  <a:srgbClr val="080808"/>
                </a:solidFill>
                <a:effectLst/>
              </a:rPr>
            </a:br>
            <a:endParaRPr lang="en-US" dirty="0">
              <a:solidFill>
                <a:srgbClr val="080808"/>
              </a:solidFill>
              <a:effectLst/>
            </a:endParaRPr>
          </a:p>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19</a:t>
            </a:fld>
            <a:endParaRPr lang="en-UA"/>
          </a:p>
        </p:txBody>
      </p:sp>
    </p:spTree>
    <p:extLst>
      <p:ext uri="{BB962C8B-B14F-4D97-AF65-F5344CB8AC3E}">
        <p14:creationId xmlns:p14="http://schemas.microsoft.com/office/powerpoint/2010/main" val="1212454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33B3"/>
                </a:solidFill>
                <a:effectLst/>
              </a:rPr>
              <a:t>package </a:t>
            </a:r>
            <a:r>
              <a:rPr lang="en-US" dirty="0" err="1">
                <a:solidFill>
                  <a:srgbClr val="080808"/>
                </a:solidFill>
                <a:effectLst/>
              </a:rPr>
              <a:t>com.softserve.edu.dao</a:t>
            </a:r>
            <a:br>
              <a:rPr lang="en-US" dirty="0">
                <a:solidFill>
                  <a:srgbClr val="080808"/>
                </a:solidFill>
                <a:effectLst/>
              </a:rPr>
            </a:br>
            <a:br>
              <a:rPr lang="en-US" dirty="0">
                <a:solidFill>
                  <a:srgbClr val="080808"/>
                </a:solidFill>
                <a:effectLst/>
              </a:rPr>
            </a:br>
            <a:r>
              <a:rPr lang="en-US" dirty="0">
                <a:solidFill>
                  <a:srgbClr val="0033B3"/>
                </a:solidFill>
                <a:effectLst/>
              </a:rPr>
              <a:t>interface </a:t>
            </a:r>
            <a:r>
              <a:rPr lang="en-US" dirty="0" err="1">
                <a:solidFill>
                  <a:srgbClr val="000000"/>
                </a:solidFill>
                <a:effectLst/>
              </a:rPr>
              <a:t>IProductDao</a:t>
            </a:r>
            <a:r>
              <a:rPr lang="en-US" dirty="0">
                <a:solidFill>
                  <a:srgbClr val="000000"/>
                </a:solidFill>
                <a:effectLst/>
              </a:rPr>
              <a:t> </a:t>
            </a:r>
            <a:r>
              <a:rPr lang="en-US" dirty="0">
                <a:solidFill>
                  <a:srgbClr val="080808"/>
                </a:solidFill>
                <a:effectLst/>
              </a:rPr>
              <a:t>{</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0033B3"/>
                </a:solidFill>
                <a:effectLst/>
              </a:rPr>
              <a:t>fun </a:t>
            </a:r>
            <a:r>
              <a:rPr lang="en-US" dirty="0" err="1">
                <a:solidFill>
                  <a:srgbClr val="00627A"/>
                </a:solidFill>
                <a:effectLst/>
              </a:rPr>
              <a:t>getIPAddress</a:t>
            </a:r>
            <a:r>
              <a:rPr lang="en-US" dirty="0">
                <a:solidFill>
                  <a:srgbClr val="080808"/>
                </a:solidFill>
                <a:effectLst/>
              </a:rPr>
              <a:t>(</a:t>
            </a:r>
            <a:r>
              <a:rPr lang="en-US" dirty="0">
                <a:solidFill>
                  <a:srgbClr val="000000"/>
                </a:solidFill>
                <a:effectLst/>
              </a:rPr>
              <a:t>text</a:t>
            </a:r>
            <a:r>
              <a:rPr lang="en-US" dirty="0">
                <a:solidFill>
                  <a:srgbClr val="080808"/>
                </a:solidFill>
                <a:effectLst/>
              </a:rPr>
              <a:t>: </a:t>
            </a:r>
            <a:r>
              <a:rPr lang="en-US" dirty="0">
                <a:solidFill>
                  <a:srgbClr val="000000"/>
                </a:solidFill>
                <a:effectLst/>
              </a:rPr>
              <a:t>String</a:t>
            </a:r>
            <a:r>
              <a:rPr lang="en-US" dirty="0">
                <a:solidFill>
                  <a:srgbClr val="080808"/>
                </a:solidFill>
                <a:effectLst/>
              </a:rPr>
              <a:t>?): </a:t>
            </a:r>
            <a:r>
              <a:rPr lang="en-US" dirty="0">
                <a:solidFill>
                  <a:srgbClr val="000000"/>
                </a:solidFill>
                <a:effectLst/>
              </a:rPr>
              <a:t>String</a:t>
            </a:r>
            <a:r>
              <a:rPr lang="en-US" dirty="0">
                <a:solidFill>
                  <a:srgbClr val="080808"/>
                </a:solidFill>
                <a:effectLst/>
              </a:rPr>
              <a:t>?</a:t>
            </a:r>
            <a:br>
              <a:rPr lang="en-US" dirty="0">
                <a:solidFill>
                  <a:srgbClr val="080808"/>
                </a:solidFill>
                <a:effectLst/>
              </a:rPr>
            </a:br>
            <a:r>
              <a:rPr lang="en-US" dirty="0">
                <a:solidFill>
                  <a:srgbClr val="080808"/>
                </a:solidFill>
                <a:effectLst/>
              </a:rPr>
              <a:t>}</a:t>
            </a:r>
            <a:br>
              <a:rPr lang="en-US" dirty="0">
                <a:solidFill>
                  <a:srgbClr val="080808"/>
                </a:solidFill>
                <a:effectLst/>
              </a:rPr>
            </a:br>
            <a:endParaRPr lang="en-US" dirty="0">
              <a:solidFill>
                <a:srgbClr val="080808"/>
              </a:solidFill>
              <a:effectLst/>
            </a:endParaRP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33B3"/>
                </a:solidFill>
                <a:effectLst/>
              </a:rPr>
              <a:t>package </a:t>
            </a:r>
            <a:r>
              <a:rPr lang="en-US" dirty="0" err="1">
                <a:solidFill>
                  <a:srgbClr val="080808"/>
                </a:solidFill>
                <a:effectLst/>
              </a:rPr>
              <a:t>com.softserve.edu.dao</a:t>
            </a:r>
            <a:br>
              <a:rPr lang="en-US" dirty="0">
                <a:solidFill>
                  <a:srgbClr val="080808"/>
                </a:solidFill>
                <a:effectLst/>
              </a:rPr>
            </a:br>
            <a:br>
              <a:rPr lang="en-US" dirty="0">
                <a:solidFill>
                  <a:srgbClr val="080808"/>
                </a:solidFill>
                <a:effectLst/>
              </a:rPr>
            </a:br>
            <a:r>
              <a:rPr lang="en-US" dirty="0">
                <a:solidFill>
                  <a:srgbClr val="0033B3"/>
                </a:solidFill>
                <a:effectLst/>
              </a:rPr>
              <a:t>class </a:t>
            </a:r>
            <a:r>
              <a:rPr lang="en-US" dirty="0" err="1">
                <a:solidFill>
                  <a:srgbClr val="000000"/>
                </a:solidFill>
                <a:effectLst/>
              </a:rPr>
              <a:t>ProductDao</a:t>
            </a:r>
            <a:r>
              <a:rPr lang="en-US" dirty="0">
                <a:solidFill>
                  <a:srgbClr val="000000"/>
                </a:solidFill>
                <a:effectLst/>
              </a:rPr>
              <a:t> </a:t>
            </a:r>
            <a:r>
              <a:rPr lang="en-US" dirty="0">
                <a:solidFill>
                  <a:srgbClr val="080808"/>
                </a:solidFill>
                <a:effectLst/>
              </a:rPr>
              <a:t>: </a:t>
            </a:r>
            <a:r>
              <a:rPr lang="en-US" dirty="0" err="1">
                <a:solidFill>
                  <a:srgbClr val="000000"/>
                </a:solidFill>
                <a:effectLst/>
              </a:rPr>
              <a:t>IProductDao</a:t>
            </a:r>
            <a:r>
              <a:rPr lang="en-US" dirty="0">
                <a:solidFill>
                  <a:srgbClr val="000000"/>
                </a:solidFill>
                <a:effectLst/>
              </a:rPr>
              <a:t> </a:t>
            </a:r>
            <a:r>
              <a:rPr lang="en-US" dirty="0">
                <a:solidFill>
                  <a:srgbClr val="080808"/>
                </a:solidFill>
                <a:effectLst/>
              </a:rPr>
              <a:t>{</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0033B3"/>
                </a:solidFill>
                <a:effectLst/>
              </a:rPr>
              <a:t>override fun </a:t>
            </a:r>
            <a:r>
              <a:rPr lang="en-US" dirty="0" err="1">
                <a:solidFill>
                  <a:srgbClr val="00627A"/>
                </a:solidFill>
                <a:effectLst/>
              </a:rPr>
              <a:t>getIPAddress</a:t>
            </a:r>
            <a:r>
              <a:rPr lang="en-US" dirty="0">
                <a:solidFill>
                  <a:srgbClr val="080808"/>
                </a:solidFill>
                <a:effectLst/>
              </a:rPr>
              <a:t>(</a:t>
            </a:r>
            <a:r>
              <a:rPr lang="en-US" dirty="0">
                <a:solidFill>
                  <a:srgbClr val="000000"/>
                </a:solidFill>
                <a:effectLst/>
              </a:rPr>
              <a:t>text</a:t>
            </a:r>
            <a:r>
              <a:rPr lang="en-US" dirty="0">
                <a:solidFill>
                  <a:srgbClr val="080808"/>
                </a:solidFill>
                <a:effectLst/>
              </a:rPr>
              <a:t>: </a:t>
            </a:r>
            <a:r>
              <a:rPr lang="en-US" dirty="0">
                <a:solidFill>
                  <a:srgbClr val="000000"/>
                </a:solidFill>
                <a:effectLst/>
              </a:rPr>
              <a:t>String</a:t>
            </a:r>
            <a:r>
              <a:rPr lang="en-US" dirty="0">
                <a:solidFill>
                  <a:srgbClr val="080808"/>
                </a:solidFill>
                <a:effectLst/>
              </a:rPr>
              <a:t>?): </a:t>
            </a:r>
            <a:r>
              <a:rPr lang="en-US" dirty="0">
                <a:solidFill>
                  <a:srgbClr val="000000"/>
                </a:solidFill>
                <a:effectLst/>
              </a:rPr>
              <a:t>String</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i="1" dirty="0" err="1">
                <a:solidFill>
                  <a:srgbClr val="00627A"/>
                </a:solidFill>
                <a:effectLst/>
              </a:rPr>
              <a:t>println</a:t>
            </a:r>
            <a:r>
              <a:rPr lang="en-US" dirty="0">
                <a:solidFill>
                  <a:srgbClr val="080808"/>
                </a:solidFill>
                <a:effectLst/>
              </a:rPr>
              <a:t>(</a:t>
            </a:r>
            <a:r>
              <a:rPr lang="en-US" dirty="0">
                <a:solidFill>
                  <a:srgbClr val="067D17"/>
                </a:solidFill>
                <a:effectLst/>
              </a:rPr>
              <a:t>"***Running </a:t>
            </a:r>
            <a:r>
              <a:rPr lang="en-US" dirty="0" err="1">
                <a:solidFill>
                  <a:srgbClr val="067D17"/>
                </a:solidFill>
                <a:effectLst/>
              </a:rPr>
              <a:t>ProductDao</a:t>
            </a:r>
            <a:r>
              <a:rPr lang="en-US" dirty="0">
                <a:solidFill>
                  <a:srgbClr val="067D17"/>
                </a:solidFill>
                <a:effectLst/>
              </a:rPr>
              <a:t> </a:t>
            </a:r>
            <a:r>
              <a:rPr lang="en-US" dirty="0" err="1">
                <a:solidFill>
                  <a:srgbClr val="067D17"/>
                </a:solidFill>
                <a:effectLst/>
              </a:rPr>
              <a:t>getIPAddress</a:t>
            </a:r>
            <a:r>
              <a:rPr lang="en-US" dirty="0">
                <a:solidFill>
                  <a:srgbClr val="067D17"/>
                </a:solidFill>
                <a:effectLst/>
              </a:rPr>
              <a:t>(String text)"</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a:solidFill>
                  <a:srgbClr val="0033B3"/>
                </a:solidFill>
                <a:effectLst/>
              </a:rPr>
              <a:t>return </a:t>
            </a:r>
            <a:r>
              <a:rPr lang="en-US" dirty="0">
                <a:solidFill>
                  <a:srgbClr val="067D17"/>
                </a:solidFill>
                <a:effectLst/>
              </a:rPr>
              <a:t>"192.168.103.181</a:t>
            </a:r>
            <a:r>
              <a:rPr lang="en-US" dirty="0">
                <a:solidFill>
                  <a:srgbClr val="0037A6"/>
                </a:solidFill>
                <a:effectLst/>
              </a:rPr>
              <a:t>$</a:t>
            </a:r>
            <a:r>
              <a:rPr lang="en-US" dirty="0">
                <a:solidFill>
                  <a:srgbClr val="000000"/>
                </a:solidFill>
                <a:effectLst/>
              </a:rPr>
              <a:t>text</a:t>
            </a:r>
            <a:r>
              <a:rPr lang="en-US" dirty="0">
                <a:solidFill>
                  <a:srgbClr val="067D17"/>
                </a:solidFill>
                <a:effectLst/>
              </a:rPr>
              <a:t>"</a:t>
            </a:r>
            <a:br>
              <a:rPr lang="en-US" dirty="0">
                <a:solidFill>
                  <a:srgbClr val="067D17"/>
                </a:solidFill>
                <a:effectLst/>
              </a:rPr>
            </a:br>
            <a:r>
              <a:rPr lang="en-US" dirty="0">
                <a:solidFill>
                  <a:srgbClr val="067D17"/>
                </a:solidFill>
                <a:effectLst/>
              </a:rPr>
              <a:t>    </a:t>
            </a:r>
            <a:r>
              <a:rPr lang="en-US" dirty="0">
                <a:solidFill>
                  <a:srgbClr val="080808"/>
                </a:solidFill>
                <a:effectLst/>
              </a:rPr>
              <a:t>}</a:t>
            </a:r>
            <a:br>
              <a:rPr lang="en-US" dirty="0">
                <a:solidFill>
                  <a:srgbClr val="080808"/>
                </a:solidFill>
                <a:effectLst/>
              </a:rPr>
            </a:br>
            <a:br>
              <a:rPr lang="en-US" dirty="0">
                <a:solidFill>
                  <a:srgbClr val="080808"/>
                </a:solidFill>
                <a:effectLst/>
              </a:rPr>
            </a:br>
            <a:r>
              <a:rPr lang="en-US" dirty="0">
                <a:solidFill>
                  <a:srgbClr val="080808"/>
                </a:solidFill>
                <a:effectLst/>
              </a:rPr>
              <a:t>}</a:t>
            </a:r>
            <a:br>
              <a:rPr lang="en-US" dirty="0">
                <a:solidFill>
                  <a:srgbClr val="080808"/>
                </a:solidFill>
                <a:effectLst/>
              </a:rPr>
            </a:br>
            <a:endParaRPr lang="en-US" dirty="0">
              <a:solidFill>
                <a:srgbClr val="080808"/>
              </a:solidFill>
              <a:effectLst/>
            </a:endParaRPr>
          </a:p>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20</a:t>
            </a:fld>
            <a:endParaRPr lang="en-UA"/>
          </a:p>
        </p:txBody>
      </p:sp>
    </p:spTree>
    <p:extLst>
      <p:ext uri="{BB962C8B-B14F-4D97-AF65-F5344CB8AC3E}">
        <p14:creationId xmlns:p14="http://schemas.microsoft.com/office/powerpoint/2010/main" val="4202152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3</a:t>
            </a:fld>
            <a:endParaRPr lang="en-UA"/>
          </a:p>
        </p:txBody>
      </p:sp>
    </p:spTree>
    <p:extLst>
      <p:ext uri="{BB962C8B-B14F-4D97-AF65-F5344CB8AC3E}">
        <p14:creationId xmlns:p14="http://schemas.microsoft.com/office/powerpoint/2010/main" val="3927224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33B3"/>
                </a:solidFill>
                <a:effectLst/>
              </a:rPr>
              <a:t>package </a:t>
            </a:r>
            <a:r>
              <a:rPr lang="en-US" dirty="0" err="1">
                <a:solidFill>
                  <a:srgbClr val="080808"/>
                </a:solidFill>
                <a:effectLst/>
              </a:rPr>
              <a:t>com.softserve.edu.service</a:t>
            </a:r>
            <a:br>
              <a:rPr lang="en-US" dirty="0">
                <a:solidFill>
                  <a:srgbClr val="080808"/>
                </a:solidFill>
                <a:effectLst/>
              </a:rPr>
            </a:br>
            <a:br>
              <a:rPr lang="en-US" dirty="0">
                <a:solidFill>
                  <a:srgbClr val="080808"/>
                </a:solidFill>
                <a:effectLst/>
              </a:rPr>
            </a:br>
            <a:r>
              <a:rPr lang="en-US" dirty="0">
                <a:solidFill>
                  <a:srgbClr val="0033B3"/>
                </a:solidFill>
                <a:effectLst/>
              </a:rPr>
              <a:t>import </a:t>
            </a:r>
            <a:r>
              <a:rPr lang="en-US" dirty="0" err="1">
                <a:solidFill>
                  <a:srgbClr val="080808"/>
                </a:solidFill>
                <a:effectLst/>
              </a:rPr>
              <a:t>com.softserve.edu.dao.</a:t>
            </a:r>
            <a:r>
              <a:rPr lang="en-US" dirty="0" err="1">
                <a:solidFill>
                  <a:srgbClr val="000000"/>
                </a:solidFill>
                <a:effectLst/>
              </a:rPr>
              <a:t>IProductDao</a:t>
            </a:r>
            <a:br>
              <a:rPr lang="en-US" dirty="0">
                <a:solidFill>
                  <a:srgbClr val="000000"/>
                </a:solidFill>
                <a:effectLst/>
              </a:rPr>
            </a:br>
            <a:r>
              <a:rPr lang="en-US" dirty="0">
                <a:solidFill>
                  <a:srgbClr val="0033B3"/>
                </a:solidFill>
                <a:effectLst/>
              </a:rPr>
              <a:t>import </a:t>
            </a:r>
            <a:r>
              <a:rPr lang="en-US" dirty="0" err="1">
                <a:solidFill>
                  <a:srgbClr val="080808"/>
                </a:solidFill>
                <a:effectLst/>
              </a:rPr>
              <a:t>com.softserve.edu.dao.</a:t>
            </a:r>
            <a:r>
              <a:rPr lang="en-US" dirty="0" err="1">
                <a:solidFill>
                  <a:srgbClr val="000000"/>
                </a:solidFill>
                <a:effectLst/>
              </a:rPr>
              <a:t>ProductDao</a:t>
            </a:r>
            <a:br>
              <a:rPr lang="en-US" dirty="0">
                <a:solidFill>
                  <a:srgbClr val="000000"/>
                </a:solidFill>
                <a:effectLst/>
              </a:rPr>
            </a:br>
            <a:br>
              <a:rPr lang="en-US" dirty="0">
                <a:solidFill>
                  <a:srgbClr val="000000"/>
                </a:solidFill>
                <a:effectLst/>
              </a:rPr>
            </a:br>
            <a:r>
              <a:rPr lang="en-US" dirty="0">
                <a:solidFill>
                  <a:srgbClr val="0033B3"/>
                </a:solidFill>
                <a:effectLst/>
              </a:rPr>
              <a:t>class </a:t>
            </a:r>
            <a:r>
              <a:rPr lang="en-US" dirty="0" err="1">
                <a:solidFill>
                  <a:srgbClr val="000000"/>
                </a:solidFill>
                <a:effectLst/>
              </a:rPr>
              <a:t>ProductService</a:t>
            </a:r>
            <a:r>
              <a:rPr lang="en-US" dirty="0">
                <a:solidFill>
                  <a:srgbClr val="000000"/>
                </a:solidFill>
                <a:effectLst/>
              </a:rPr>
              <a:t> </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a:solidFill>
                  <a:srgbClr val="0033B3"/>
                </a:solidFill>
                <a:effectLst/>
              </a:rPr>
              <a:t>var </a:t>
            </a:r>
            <a:r>
              <a:rPr lang="en-US" dirty="0" err="1">
                <a:solidFill>
                  <a:srgbClr val="871094"/>
                </a:solidFill>
                <a:effectLst/>
              </a:rPr>
              <a:t>productDao</a:t>
            </a:r>
            <a:r>
              <a:rPr lang="en-US" dirty="0">
                <a:solidFill>
                  <a:srgbClr val="080808"/>
                </a:solidFill>
                <a:effectLst/>
              </a:rPr>
              <a:t>: </a:t>
            </a:r>
            <a:r>
              <a:rPr lang="en-US" dirty="0" err="1">
                <a:solidFill>
                  <a:srgbClr val="000000"/>
                </a:solidFill>
                <a:effectLst/>
              </a:rPr>
              <a:t>IProductDao</a:t>
            </a:r>
            <a:r>
              <a:rPr lang="en-US" dirty="0">
                <a:solidFill>
                  <a:srgbClr val="000000"/>
                </a:solidFill>
                <a:effectLst/>
              </a:rPr>
              <a:t> </a:t>
            </a:r>
            <a:r>
              <a:rPr lang="en-US" i="1" dirty="0">
                <a:solidFill>
                  <a:srgbClr val="8C8C8C"/>
                </a:solidFill>
                <a:effectLst/>
              </a:rPr>
              <a:t>// Dependency Inversion</a:t>
            </a:r>
            <a:br>
              <a:rPr lang="en-US" i="1" dirty="0">
                <a:solidFill>
                  <a:srgbClr val="8C8C8C"/>
                </a:solidFill>
                <a:effectLst/>
              </a:rPr>
            </a:br>
            <a:r>
              <a:rPr lang="en-US" i="1" dirty="0">
                <a:solidFill>
                  <a:srgbClr val="8C8C8C"/>
                </a:solidFill>
                <a:effectLst/>
              </a:rPr>
              <a:t>        </a:t>
            </a:r>
            <a:r>
              <a:rPr lang="en-US" dirty="0">
                <a:solidFill>
                  <a:srgbClr val="0033B3"/>
                </a:solidFill>
                <a:effectLst/>
              </a:rPr>
              <a:t>private set</a:t>
            </a:r>
            <a:br>
              <a:rPr lang="en-US" dirty="0">
                <a:solidFill>
                  <a:srgbClr val="0033B3"/>
                </a:solidFill>
                <a:effectLst/>
              </a:rPr>
            </a:br>
            <a:br>
              <a:rPr lang="en-US" dirty="0">
                <a:solidFill>
                  <a:srgbClr val="0033B3"/>
                </a:solidFill>
                <a:effectLst/>
              </a:rPr>
            </a:br>
            <a:r>
              <a:rPr lang="en-US" dirty="0">
                <a:solidFill>
                  <a:srgbClr val="0033B3"/>
                </a:solidFill>
                <a:effectLst/>
              </a:rPr>
              <a:t>    constructor</a:t>
            </a:r>
            <a:r>
              <a:rPr lang="en-US" dirty="0">
                <a:solidFill>
                  <a:srgbClr val="080808"/>
                </a:solidFill>
                <a:effectLst/>
              </a:rPr>
              <a:t>(</a:t>
            </a:r>
            <a:r>
              <a:rPr lang="en-US" dirty="0" err="1">
                <a:solidFill>
                  <a:srgbClr val="000000"/>
                </a:solidFill>
                <a:effectLst/>
              </a:rPr>
              <a:t>productDao</a:t>
            </a:r>
            <a:r>
              <a:rPr lang="en-US" dirty="0">
                <a:solidFill>
                  <a:srgbClr val="080808"/>
                </a:solidFill>
                <a:effectLst/>
              </a:rPr>
              <a:t>: </a:t>
            </a:r>
            <a:r>
              <a:rPr lang="en-US" dirty="0" err="1">
                <a:solidFill>
                  <a:srgbClr val="000000"/>
                </a:solidFill>
                <a:effectLst/>
              </a:rPr>
              <a:t>IProductDao</a:t>
            </a:r>
            <a:r>
              <a:rPr lang="en-US" dirty="0">
                <a:solidFill>
                  <a:srgbClr val="080808"/>
                </a:solidFill>
                <a:effectLst/>
              </a:rPr>
              <a:t>) {  </a:t>
            </a:r>
            <a:r>
              <a:rPr lang="en-US" i="1" dirty="0">
                <a:solidFill>
                  <a:srgbClr val="8C8C8C"/>
                </a:solidFill>
                <a:effectLst/>
              </a:rPr>
              <a:t>// Dependency Injection</a:t>
            </a:r>
            <a:br>
              <a:rPr lang="en-US" i="1" dirty="0">
                <a:solidFill>
                  <a:srgbClr val="8C8C8C"/>
                </a:solidFill>
                <a:effectLst/>
              </a:rPr>
            </a:br>
            <a:r>
              <a:rPr lang="en-US" i="1" dirty="0">
                <a:solidFill>
                  <a:srgbClr val="8C8C8C"/>
                </a:solidFill>
                <a:effectLst/>
              </a:rPr>
              <a:t>        </a:t>
            </a:r>
            <a:r>
              <a:rPr lang="en-US" i="1" dirty="0" err="1">
                <a:solidFill>
                  <a:srgbClr val="00627A"/>
                </a:solidFill>
                <a:effectLst/>
              </a:rPr>
              <a:t>println</a:t>
            </a:r>
            <a:r>
              <a:rPr lang="en-US" dirty="0">
                <a:solidFill>
                  <a:srgbClr val="080808"/>
                </a:solidFill>
                <a:effectLst/>
              </a:rPr>
              <a:t>(</a:t>
            </a:r>
            <a:r>
              <a:rPr lang="en-US" dirty="0">
                <a:solidFill>
                  <a:srgbClr val="067D17"/>
                </a:solidFill>
                <a:effectLst/>
              </a:rPr>
              <a:t>"Constructor </a:t>
            </a:r>
            <a:r>
              <a:rPr lang="en-US" dirty="0" err="1">
                <a:solidFill>
                  <a:srgbClr val="067D17"/>
                </a:solidFill>
                <a:effectLst/>
              </a:rPr>
              <a:t>ProductService</a:t>
            </a:r>
            <a:r>
              <a:rPr lang="en-US" dirty="0">
                <a:solidFill>
                  <a:srgbClr val="067D17"/>
                </a:solidFill>
                <a:effectLst/>
              </a:rPr>
              <a:t>"</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err="1">
                <a:solidFill>
                  <a:srgbClr val="0033B3"/>
                </a:solidFill>
                <a:effectLst/>
              </a:rPr>
              <a:t>this</a:t>
            </a:r>
            <a:r>
              <a:rPr lang="en-US" dirty="0" err="1">
                <a:solidFill>
                  <a:srgbClr val="080808"/>
                </a:solidFill>
                <a:effectLst/>
              </a:rPr>
              <a:t>.</a:t>
            </a:r>
            <a:r>
              <a:rPr lang="en-US" dirty="0" err="1">
                <a:solidFill>
                  <a:srgbClr val="871094"/>
                </a:solidFill>
                <a:effectLst/>
              </a:rPr>
              <a:t>productDao</a:t>
            </a:r>
            <a:r>
              <a:rPr lang="en-US" dirty="0">
                <a:solidFill>
                  <a:srgbClr val="871094"/>
                </a:solidFill>
                <a:effectLst/>
              </a:rPr>
              <a:t> </a:t>
            </a:r>
            <a:r>
              <a:rPr lang="en-US" dirty="0">
                <a:solidFill>
                  <a:srgbClr val="080808"/>
                </a:solidFill>
                <a:effectLst/>
              </a:rPr>
              <a:t>= </a:t>
            </a:r>
            <a:r>
              <a:rPr lang="en-US" dirty="0" err="1">
                <a:solidFill>
                  <a:srgbClr val="000000"/>
                </a:solidFill>
                <a:effectLst/>
              </a:rPr>
              <a:t>productDao</a:t>
            </a:r>
            <a:br>
              <a:rPr lang="en-US" dirty="0">
                <a:solidFill>
                  <a:srgbClr val="000000"/>
                </a:solidFill>
                <a:effectLst/>
              </a:rPr>
            </a:br>
            <a:r>
              <a:rPr lang="en-US" dirty="0">
                <a:solidFill>
                  <a:srgbClr val="000000"/>
                </a:solidFill>
                <a:effectLst/>
              </a:rPr>
              <a:t>    </a:t>
            </a:r>
            <a:r>
              <a:rPr lang="en-US" dirty="0">
                <a:solidFill>
                  <a:srgbClr val="080808"/>
                </a:solidFill>
                <a:effectLst/>
              </a:rPr>
              <a:t>}</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0033B3"/>
                </a:solidFill>
                <a:effectLst/>
              </a:rPr>
              <a:t>fun </a:t>
            </a:r>
            <a:r>
              <a:rPr lang="en-US" dirty="0" err="1">
                <a:solidFill>
                  <a:srgbClr val="00627A"/>
                </a:solidFill>
                <a:effectLst/>
              </a:rPr>
              <a:t>getLastDigits</a:t>
            </a:r>
            <a:r>
              <a:rPr lang="en-US" dirty="0">
                <a:solidFill>
                  <a:srgbClr val="080808"/>
                </a:solidFill>
                <a:effectLst/>
              </a:rPr>
              <a:t>(</a:t>
            </a:r>
            <a:r>
              <a:rPr lang="en-US" dirty="0">
                <a:solidFill>
                  <a:srgbClr val="000000"/>
                </a:solidFill>
                <a:effectLst/>
              </a:rPr>
              <a:t>text</a:t>
            </a:r>
            <a:r>
              <a:rPr lang="en-US" dirty="0">
                <a:solidFill>
                  <a:srgbClr val="080808"/>
                </a:solidFill>
                <a:effectLst/>
              </a:rPr>
              <a:t>: </a:t>
            </a:r>
            <a:r>
              <a:rPr lang="en-US" dirty="0">
                <a:solidFill>
                  <a:srgbClr val="000000"/>
                </a:solidFill>
                <a:effectLst/>
              </a:rPr>
              <a:t>String</a:t>
            </a:r>
            <a:r>
              <a:rPr lang="en-US" dirty="0">
                <a:solidFill>
                  <a:srgbClr val="080808"/>
                </a:solidFill>
                <a:effectLst/>
              </a:rPr>
              <a:t>?): </a:t>
            </a:r>
            <a:r>
              <a:rPr lang="en-US" dirty="0">
                <a:solidFill>
                  <a:srgbClr val="000000"/>
                </a:solidFill>
                <a:effectLst/>
              </a:rPr>
              <a:t>String</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dirty="0" err="1">
                <a:solidFill>
                  <a:srgbClr val="0033B3"/>
                </a:solidFill>
                <a:effectLst/>
              </a:rPr>
              <a:t>val</a:t>
            </a:r>
            <a:r>
              <a:rPr lang="en-US" dirty="0">
                <a:solidFill>
                  <a:srgbClr val="0033B3"/>
                </a:solidFill>
                <a:effectLst/>
              </a:rPr>
              <a:t> </a:t>
            </a:r>
            <a:r>
              <a:rPr lang="en-US" dirty="0">
                <a:solidFill>
                  <a:srgbClr val="000000"/>
                </a:solidFill>
                <a:effectLst/>
              </a:rPr>
              <a:t>origin </a:t>
            </a:r>
            <a:r>
              <a:rPr lang="en-US" dirty="0">
                <a:solidFill>
                  <a:srgbClr val="080808"/>
                </a:solidFill>
                <a:effectLst/>
              </a:rPr>
              <a:t>= </a:t>
            </a:r>
            <a:r>
              <a:rPr lang="en-US" dirty="0" err="1">
                <a:solidFill>
                  <a:srgbClr val="871094"/>
                </a:solidFill>
                <a:effectLst/>
              </a:rPr>
              <a:t>productDao</a:t>
            </a:r>
            <a:r>
              <a:rPr lang="en-US" dirty="0" err="1">
                <a:solidFill>
                  <a:srgbClr val="080808"/>
                </a:solidFill>
                <a:effectLst/>
              </a:rPr>
              <a:t>.getIPAddress</a:t>
            </a:r>
            <a:r>
              <a:rPr lang="en-US" dirty="0">
                <a:solidFill>
                  <a:srgbClr val="080808"/>
                </a:solidFill>
                <a:effectLst/>
              </a:rPr>
              <a:t>(</a:t>
            </a:r>
            <a:r>
              <a:rPr lang="en-US" dirty="0">
                <a:solidFill>
                  <a:srgbClr val="000000"/>
                </a:solidFill>
                <a:effectLst/>
              </a:rPr>
              <a:t>text</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a:solidFill>
                  <a:srgbClr val="0033B3"/>
                </a:solidFill>
                <a:effectLst/>
              </a:rPr>
              <a:t>return </a:t>
            </a:r>
            <a:r>
              <a:rPr lang="en-US" dirty="0" err="1">
                <a:solidFill>
                  <a:srgbClr val="000000"/>
                </a:solidFill>
                <a:effectLst/>
              </a:rPr>
              <a:t>origin</a:t>
            </a:r>
            <a:r>
              <a:rPr lang="en-US" dirty="0" err="1">
                <a:solidFill>
                  <a:srgbClr val="080808"/>
                </a:solidFill>
                <a:effectLst/>
              </a:rPr>
              <a:t>?.</a:t>
            </a:r>
            <a:r>
              <a:rPr lang="en-US" i="1" dirty="0" err="1">
                <a:solidFill>
                  <a:srgbClr val="00627A"/>
                </a:solidFill>
                <a:effectLst/>
              </a:rPr>
              <a:t>substring</a:t>
            </a:r>
            <a:r>
              <a:rPr lang="en-US" dirty="0">
                <a:solidFill>
                  <a:srgbClr val="080808"/>
                </a:solidFill>
                <a:effectLst/>
              </a:rPr>
              <a:t>(</a:t>
            </a:r>
            <a:r>
              <a:rPr lang="en-US" dirty="0">
                <a:solidFill>
                  <a:srgbClr val="000000"/>
                </a:solidFill>
                <a:effectLst/>
              </a:rPr>
              <a:t>origin</a:t>
            </a:r>
            <a:r>
              <a:rPr lang="en-US" dirty="0">
                <a:solidFill>
                  <a:srgbClr val="080808"/>
                </a:solidFill>
                <a:effectLst/>
              </a:rPr>
              <a:t>?.</a:t>
            </a:r>
            <a:r>
              <a:rPr lang="en-US" i="1" dirty="0" err="1">
                <a:solidFill>
                  <a:srgbClr val="00627A"/>
                </a:solidFill>
                <a:effectLst/>
              </a:rPr>
              <a:t>lastIndexOf</a:t>
            </a:r>
            <a:r>
              <a:rPr lang="en-US" dirty="0">
                <a:solidFill>
                  <a:srgbClr val="080808"/>
                </a:solidFill>
                <a:effectLst/>
              </a:rPr>
              <a:t>(</a:t>
            </a:r>
            <a:r>
              <a:rPr lang="en-US" dirty="0">
                <a:solidFill>
                  <a:srgbClr val="067D17"/>
                </a:solidFill>
                <a:effectLst/>
              </a:rPr>
              <a:t>"."</a:t>
            </a:r>
            <a:r>
              <a:rPr lang="en-US" dirty="0">
                <a:solidFill>
                  <a:srgbClr val="080808"/>
                </a:solidFill>
                <a:effectLst/>
              </a:rPr>
              <a:t>)!! + </a:t>
            </a:r>
            <a:r>
              <a:rPr lang="en-US" dirty="0">
                <a:solidFill>
                  <a:srgbClr val="1750EB"/>
                </a:solidFill>
                <a:effectLst/>
              </a:rPr>
              <a:t>1</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r>
              <a:rPr lang="en-US" dirty="0">
                <a:solidFill>
                  <a:srgbClr val="080808"/>
                </a:solidFill>
                <a:effectLst/>
              </a:rPr>
              <a:t>}</a:t>
            </a:r>
            <a:br>
              <a:rPr lang="en-US" dirty="0">
                <a:solidFill>
                  <a:srgbClr val="080808"/>
                </a:solidFill>
                <a:effectLst/>
              </a:rPr>
            </a:br>
            <a:endParaRPr lang="en-US" dirty="0">
              <a:solidFill>
                <a:srgbClr val="080808"/>
              </a:solidFill>
              <a:effectLst/>
            </a:endParaRPr>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33B3"/>
                </a:solidFill>
                <a:effectLst/>
              </a:rPr>
              <a:t>package </a:t>
            </a:r>
            <a:r>
              <a:rPr lang="en-US" dirty="0">
                <a:solidFill>
                  <a:srgbClr val="080808"/>
                </a:solidFill>
                <a:effectLst/>
              </a:rPr>
              <a:t>com.softserve.edu</a:t>
            </a:r>
            <a:br>
              <a:rPr lang="en-US" dirty="0">
                <a:solidFill>
                  <a:srgbClr val="080808"/>
                </a:solidFill>
                <a:effectLst/>
              </a:rPr>
            </a:br>
            <a:br>
              <a:rPr lang="en-US" dirty="0">
                <a:solidFill>
                  <a:srgbClr val="080808"/>
                </a:solidFill>
                <a:effectLst/>
              </a:rPr>
            </a:br>
            <a:r>
              <a:rPr lang="en-US" dirty="0">
                <a:solidFill>
                  <a:srgbClr val="0033B3"/>
                </a:solidFill>
                <a:effectLst/>
              </a:rPr>
              <a:t>import </a:t>
            </a:r>
            <a:r>
              <a:rPr lang="en-US" dirty="0" err="1">
                <a:solidFill>
                  <a:srgbClr val="080808"/>
                </a:solidFill>
                <a:effectLst/>
              </a:rPr>
              <a:t>com.softserve.edu.dao.</a:t>
            </a:r>
            <a:r>
              <a:rPr lang="en-US" dirty="0" err="1">
                <a:solidFill>
                  <a:srgbClr val="000000"/>
                </a:solidFill>
                <a:effectLst/>
              </a:rPr>
              <a:t>ProductDao</a:t>
            </a:r>
            <a:br>
              <a:rPr lang="en-US" dirty="0">
                <a:solidFill>
                  <a:srgbClr val="000000"/>
                </a:solidFill>
                <a:effectLst/>
              </a:rPr>
            </a:br>
            <a:r>
              <a:rPr lang="en-US" dirty="0">
                <a:solidFill>
                  <a:srgbClr val="0033B3"/>
                </a:solidFill>
                <a:effectLst/>
              </a:rPr>
              <a:t>import </a:t>
            </a:r>
            <a:r>
              <a:rPr lang="en-US" dirty="0" err="1">
                <a:solidFill>
                  <a:srgbClr val="080808"/>
                </a:solidFill>
                <a:effectLst/>
              </a:rPr>
              <a:t>com.softserve.edu.service.</a:t>
            </a:r>
            <a:r>
              <a:rPr lang="en-US" dirty="0" err="1">
                <a:solidFill>
                  <a:srgbClr val="000000"/>
                </a:solidFill>
                <a:effectLst/>
              </a:rPr>
              <a:t>ProductService</a:t>
            </a:r>
            <a:br>
              <a:rPr lang="en-US" dirty="0">
                <a:solidFill>
                  <a:srgbClr val="000000"/>
                </a:solidFill>
                <a:effectLst/>
              </a:rPr>
            </a:br>
            <a:br>
              <a:rPr lang="en-US" dirty="0">
                <a:solidFill>
                  <a:srgbClr val="000000"/>
                </a:solidFill>
                <a:effectLst/>
              </a:rPr>
            </a:br>
            <a:r>
              <a:rPr lang="en-US" dirty="0">
                <a:solidFill>
                  <a:srgbClr val="0033B3"/>
                </a:solidFill>
                <a:effectLst/>
              </a:rPr>
              <a:t>object </a:t>
            </a:r>
            <a:r>
              <a:rPr lang="en-US" dirty="0">
                <a:solidFill>
                  <a:srgbClr val="000000"/>
                </a:solidFill>
                <a:effectLst/>
              </a:rPr>
              <a:t>Appl </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a:solidFill>
                  <a:srgbClr val="9E880D"/>
                </a:solidFill>
                <a:effectLst/>
              </a:rPr>
              <a:t>@JvmStatic</a:t>
            </a:r>
            <a:br>
              <a:rPr lang="en-US" dirty="0">
                <a:solidFill>
                  <a:srgbClr val="9E880D"/>
                </a:solidFill>
                <a:effectLst/>
              </a:rPr>
            </a:br>
            <a:r>
              <a:rPr lang="en-US" dirty="0">
                <a:solidFill>
                  <a:srgbClr val="9E880D"/>
                </a:solidFill>
                <a:effectLst/>
              </a:rPr>
              <a:t>    </a:t>
            </a:r>
            <a:r>
              <a:rPr lang="en-US" dirty="0">
                <a:solidFill>
                  <a:srgbClr val="0033B3"/>
                </a:solidFill>
                <a:effectLst/>
              </a:rPr>
              <a:t>fun </a:t>
            </a:r>
            <a:r>
              <a:rPr lang="en-US" dirty="0">
                <a:solidFill>
                  <a:srgbClr val="00627A"/>
                </a:solidFill>
                <a:effectLst/>
              </a:rPr>
              <a:t>main</a:t>
            </a:r>
            <a:r>
              <a:rPr lang="en-US" dirty="0">
                <a:solidFill>
                  <a:srgbClr val="080808"/>
                </a:solidFill>
                <a:effectLst/>
              </a:rPr>
              <a:t>(</a:t>
            </a:r>
            <a:r>
              <a:rPr lang="en-US" dirty="0" err="1">
                <a:solidFill>
                  <a:srgbClr val="000000"/>
                </a:solidFill>
                <a:effectLst/>
              </a:rPr>
              <a:t>args</a:t>
            </a:r>
            <a:r>
              <a:rPr lang="en-US" dirty="0">
                <a:solidFill>
                  <a:srgbClr val="080808"/>
                </a:solidFill>
                <a:effectLst/>
              </a:rPr>
              <a:t>: </a:t>
            </a:r>
            <a:r>
              <a:rPr lang="en-US" dirty="0">
                <a:solidFill>
                  <a:srgbClr val="000000"/>
                </a:solidFill>
                <a:effectLst/>
              </a:rPr>
              <a:t>Array</a:t>
            </a:r>
            <a:r>
              <a:rPr lang="en-US" dirty="0">
                <a:solidFill>
                  <a:srgbClr val="080808"/>
                </a:solidFill>
                <a:effectLst/>
              </a:rPr>
              <a:t>&lt;</a:t>
            </a:r>
            <a:r>
              <a:rPr lang="en-US" dirty="0">
                <a:solidFill>
                  <a:srgbClr val="000000"/>
                </a:solidFill>
                <a:effectLst/>
              </a:rPr>
              <a:t>String</a:t>
            </a:r>
            <a:r>
              <a:rPr lang="en-US" dirty="0">
                <a:solidFill>
                  <a:srgbClr val="080808"/>
                </a:solidFill>
                <a:effectLst/>
              </a:rPr>
              <a:t>&gt;) {</a:t>
            </a:r>
            <a:br>
              <a:rPr lang="en-US" dirty="0">
                <a:solidFill>
                  <a:srgbClr val="080808"/>
                </a:solidFill>
                <a:effectLst/>
              </a:rPr>
            </a:br>
            <a:r>
              <a:rPr lang="en-US" dirty="0">
                <a:solidFill>
                  <a:srgbClr val="080808"/>
                </a:solidFill>
                <a:effectLst/>
              </a:rPr>
              <a:t>        </a:t>
            </a:r>
            <a:r>
              <a:rPr lang="en-US" dirty="0" err="1">
                <a:solidFill>
                  <a:srgbClr val="0033B3"/>
                </a:solidFill>
                <a:effectLst/>
              </a:rPr>
              <a:t>val</a:t>
            </a:r>
            <a:r>
              <a:rPr lang="en-US" dirty="0">
                <a:solidFill>
                  <a:srgbClr val="0033B3"/>
                </a:solidFill>
                <a:effectLst/>
              </a:rPr>
              <a:t> </a:t>
            </a:r>
            <a:r>
              <a:rPr lang="en-US" dirty="0" err="1">
                <a:solidFill>
                  <a:srgbClr val="000000"/>
                </a:solidFill>
                <a:effectLst/>
              </a:rPr>
              <a:t>productService</a:t>
            </a:r>
            <a:r>
              <a:rPr lang="en-US" dirty="0">
                <a:solidFill>
                  <a:srgbClr val="000000"/>
                </a:solidFill>
                <a:effectLst/>
              </a:rPr>
              <a:t> </a:t>
            </a:r>
            <a:r>
              <a:rPr lang="en-US" dirty="0">
                <a:solidFill>
                  <a:srgbClr val="080808"/>
                </a:solidFill>
                <a:effectLst/>
              </a:rPr>
              <a:t>= </a:t>
            </a:r>
            <a:r>
              <a:rPr lang="en-US" dirty="0" err="1">
                <a:solidFill>
                  <a:srgbClr val="080808"/>
                </a:solidFill>
                <a:effectLst/>
              </a:rPr>
              <a:t>ProductService</a:t>
            </a:r>
            <a:r>
              <a:rPr lang="en-US" dirty="0">
                <a:solidFill>
                  <a:srgbClr val="080808"/>
                </a:solidFill>
                <a:effectLst/>
              </a:rPr>
              <a:t>(</a:t>
            </a:r>
            <a:r>
              <a:rPr lang="en-US" dirty="0" err="1">
                <a:solidFill>
                  <a:srgbClr val="080808"/>
                </a:solidFill>
                <a:effectLst/>
              </a:rPr>
              <a:t>ProductDao</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err="1">
                <a:solidFill>
                  <a:srgbClr val="00627A"/>
                </a:solidFill>
                <a:effectLst/>
              </a:rPr>
              <a:t>println</a:t>
            </a:r>
            <a:r>
              <a:rPr lang="en-US" dirty="0">
                <a:solidFill>
                  <a:srgbClr val="080808"/>
                </a:solidFill>
                <a:effectLst/>
              </a:rPr>
              <a:t>(</a:t>
            </a:r>
            <a:r>
              <a:rPr lang="en-US" dirty="0">
                <a:solidFill>
                  <a:srgbClr val="067D17"/>
                </a:solidFill>
                <a:effectLst/>
              </a:rPr>
              <a:t>"result = " </a:t>
            </a:r>
            <a:r>
              <a:rPr lang="en-US" dirty="0">
                <a:solidFill>
                  <a:srgbClr val="080808"/>
                </a:solidFill>
                <a:effectLst/>
              </a:rPr>
              <a:t>+ </a:t>
            </a:r>
            <a:r>
              <a:rPr lang="en-US" dirty="0" err="1">
                <a:solidFill>
                  <a:srgbClr val="000000"/>
                </a:solidFill>
                <a:effectLst/>
              </a:rPr>
              <a:t>productService</a:t>
            </a:r>
            <a:r>
              <a:rPr lang="en-US" dirty="0" err="1">
                <a:solidFill>
                  <a:srgbClr val="080808"/>
                </a:solidFill>
                <a:effectLst/>
              </a:rPr>
              <a:t>.getLastDigits</a:t>
            </a:r>
            <a:r>
              <a:rPr lang="en-US" dirty="0">
                <a:solidFill>
                  <a:srgbClr val="080808"/>
                </a:solidFill>
                <a:effectLst/>
              </a:rPr>
              <a:t>(</a:t>
            </a:r>
            <a:r>
              <a:rPr lang="en-US" dirty="0">
                <a:solidFill>
                  <a:srgbClr val="067D17"/>
                </a:solidFill>
                <a:effectLst/>
              </a:rPr>
              <a:t>"text"</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r>
              <a:rPr lang="en-US" dirty="0">
                <a:solidFill>
                  <a:srgbClr val="080808"/>
                </a:solidFill>
                <a:effectLst/>
              </a:rPr>
              <a:t>}</a:t>
            </a:r>
            <a:br>
              <a:rPr lang="en-US" dirty="0">
                <a:solidFill>
                  <a:srgbClr val="080808"/>
                </a:solidFill>
                <a:effectLst/>
              </a:rPr>
            </a:br>
            <a:endParaRPr lang="en-US" dirty="0">
              <a:solidFill>
                <a:srgbClr val="080808"/>
              </a:solidFill>
              <a:effectLst/>
            </a:endParaRPr>
          </a:p>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21</a:t>
            </a:fld>
            <a:endParaRPr lang="en-UA"/>
          </a:p>
        </p:txBody>
      </p:sp>
    </p:spTree>
    <p:extLst>
      <p:ext uri="{BB962C8B-B14F-4D97-AF65-F5344CB8AC3E}">
        <p14:creationId xmlns:p14="http://schemas.microsoft.com/office/powerpoint/2010/main" val="321289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33B3"/>
                </a:solidFill>
                <a:effectLst/>
              </a:rPr>
              <a:t>package </a:t>
            </a:r>
            <a:r>
              <a:rPr lang="en-US" dirty="0" err="1">
                <a:solidFill>
                  <a:srgbClr val="080808"/>
                </a:solidFill>
                <a:effectLst/>
              </a:rPr>
              <a:t>com.softserve.edu.stub</a:t>
            </a:r>
            <a:br>
              <a:rPr lang="en-US" dirty="0">
                <a:solidFill>
                  <a:srgbClr val="080808"/>
                </a:solidFill>
                <a:effectLst/>
              </a:rPr>
            </a:br>
            <a:br>
              <a:rPr lang="en-US" dirty="0">
                <a:solidFill>
                  <a:srgbClr val="080808"/>
                </a:solidFill>
                <a:effectLst/>
              </a:rPr>
            </a:br>
            <a:r>
              <a:rPr lang="en-US" dirty="0">
                <a:solidFill>
                  <a:srgbClr val="0033B3"/>
                </a:solidFill>
                <a:effectLst/>
              </a:rPr>
              <a:t>import </a:t>
            </a:r>
            <a:r>
              <a:rPr lang="en-US" dirty="0" err="1">
                <a:solidFill>
                  <a:srgbClr val="080808"/>
                </a:solidFill>
                <a:effectLst/>
              </a:rPr>
              <a:t>com.softserve.edu.dao.</a:t>
            </a:r>
            <a:r>
              <a:rPr lang="en-US" dirty="0" err="1">
                <a:solidFill>
                  <a:srgbClr val="000000"/>
                </a:solidFill>
                <a:effectLst/>
              </a:rPr>
              <a:t>ProductDao</a:t>
            </a:r>
            <a:br>
              <a:rPr lang="en-US" dirty="0">
                <a:solidFill>
                  <a:srgbClr val="000000"/>
                </a:solidFill>
                <a:effectLst/>
              </a:rPr>
            </a:br>
            <a:r>
              <a:rPr lang="en-US" dirty="0">
                <a:solidFill>
                  <a:srgbClr val="0033B3"/>
                </a:solidFill>
                <a:effectLst/>
              </a:rPr>
              <a:t>import </a:t>
            </a:r>
            <a:r>
              <a:rPr lang="en-US" dirty="0" err="1">
                <a:solidFill>
                  <a:srgbClr val="080808"/>
                </a:solidFill>
                <a:effectLst/>
              </a:rPr>
              <a:t>com.softserve.edu.service.</a:t>
            </a:r>
            <a:r>
              <a:rPr lang="en-US" dirty="0" err="1">
                <a:solidFill>
                  <a:srgbClr val="000000"/>
                </a:solidFill>
                <a:effectLst/>
              </a:rPr>
              <a:t>ProductService</a:t>
            </a:r>
            <a:br>
              <a:rPr lang="en-US" dirty="0">
                <a:solidFill>
                  <a:srgbClr val="000000"/>
                </a:solidFill>
                <a:effectLst/>
              </a:rPr>
            </a:br>
            <a:r>
              <a:rPr lang="en-US" dirty="0">
                <a:solidFill>
                  <a:srgbClr val="0033B3"/>
                </a:solidFill>
                <a:effectLst/>
              </a:rPr>
              <a:t>import </a:t>
            </a:r>
            <a:r>
              <a:rPr lang="en-US" dirty="0" err="1">
                <a:solidFill>
                  <a:srgbClr val="080808"/>
                </a:solidFill>
                <a:effectLst/>
              </a:rPr>
              <a:t>org.junit.jupiter.api.</a:t>
            </a:r>
            <a:r>
              <a:rPr lang="en-US" dirty="0" err="1">
                <a:solidFill>
                  <a:srgbClr val="000000"/>
                </a:solidFill>
                <a:effectLst/>
              </a:rPr>
              <a:t>Assertions</a:t>
            </a:r>
            <a:br>
              <a:rPr lang="en-US" dirty="0">
                <a:solidFill>
                  <a:srgbClr val="000000"/>
                </a:solidFill>
                <a:effectLst/>
              </a:rPr>
            </a:br>
            <a:r>
              <a:rPr lang="en-US" dirty="0">
                <a:solidFill>
                  <a:srgbClr val="0033B3"/>
                </a:solidFill>
                <a:effectLst/>
              </a:rPr>
              <a:t>import </a:t>
            </a:r>
            <a:r>
              <a:rPr lang="en-US" dirty="0" err="1">
                <a:solidFill>
                  <a:srgbClr val="080808"/>
                </a:solidFill>
                <a:effectLst/>
              </a:rPr>
              <a:t>org.junit.jupiter.api.</a:t>
            </a:r>
            <a:r>
              <a:rPr lang="en-US" dirty="0" err="1">
                <a:solidFill>
                  <a:srgbClr val="9E880D"/>
                </a:solidFill>
                <a:effectLst/>
              </a:rPr>
              <a:t>Test</a:t>
            </a:r>
            <a:br>
              <a:rPr lang="en-US" dirty="0">
                <a:solidFill>
                  <a:srgbClr val="9E880D"/>
                </a:solidFill>
                <a:effectLst/>
              </a:rPr>
            </a:br>
            <a:br>
              <a:rPr lang="en-US" dirty="0">
                <a:solidFill>
                  <a:srgbClr val="9E880D"/>
                </a:solidFill>
                <a:effectLst/>
              </a:rPr>
            </a:br>
            <a:r>
              <a:rPr lang="en-US" dirty="0">
                <a:solidFill>
                  <a:srgbClr val="0033B3"/>
                </a:solidFill>
                <a:effectLst/>
              </a:rPr>
              <a:t>class </a:t>
            </a:r>
            <a:r>
              <a:rPr lang="en-US" dirty="0" err="1">
                <a:solidFill>
                  <a:srgbClr val="000000"/>
                </a:solidFill>
                <a:effectLst/>
              </a:rPr>
              <a:t>IntegrationTest</a:t>
            </a:r>
            <a:r>
              <a:rPr lang="en-US" dirty="0">
                <a:solidFill>
                  <a:srgbClr val="000000"/>
                </a:solidFill>
                <a:effectLst/>
              </a:rPr>
              <a:t> </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a:solidFill>
                  <a:srgbClr val="9E880D"/>
                </a:solidFill>
                <a:effectLst/>
              </a:rPr>
              <a:t>@Test</a:t>
            </a:r>
            <a:br>
              <a:rPr lang="en-US" dirty="0">
                <a:solidFill>
                  <a:srgbClr val="9E880D"/>
                </a:solidFill>
                <a:effectLst/>
              </a:rPr>
            </a:br>
            <a:r>
              <a:rPr lang="en-US" dirty="0">
                <a:solidFill>
                  <a:srgbClr val="9E880D"/>
                </a:solidFill>
                <a:effectLst/>
              </a:rPr>
              <a:t>    </a:t>
            </a:r>
            <a:r>
              <a:rPr lang="en-US" dirty="0">
                <a:solidFill>
                  <a:srgbClr val="0033B3"/>
                </a:solidFill>
                <a:effectLst/>
              </a:rPr>
              <a:t>fun </a:t>
            </a:r>
            <a:r>
              <a:rPr lang="en-US" dirty="0" err="1">
                <a:solidFill>
                  <a:srgbClr val="00627A"/>
                </a:solidFill>
                <a:effectLst/>
              </a:rPr>
              <a:t>checkLastDigits</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dirty="0" err="1">
                <a:solidFill>
                  <a:srgbClr val="0033B3"/>
                </a:solidFill>
                <a:effectLst/>
              </a:rPr>
              <a:t>val</a:t>
            </a:r>
            <a:r>
              <a:rPr lang="en-US" dirty="0">
                <a:solidFill>
                  <a:srgbClr val="0033B3"/>
                </a:solidFill>
                <a:effectLst/>
              </a:rPr>
              <a:t> </a:t>
            </a:r>
            <a:r>
              <a:rPr lang="en-US" dirty="0" err="1">
                <a:solidFill>
                  <a:srgbClr val="000000"/>
                </a:solidFill>
                <a:effectLst/>
              </a:rPr>
              <a:t>productDao</a:t>
            </a:r>
            <a:r>
              <a:rPr lang="en-US" dirty="0">
                <a:solidFill>
                  <a:srgbClr val="000000"/>
                </a:solidFill>
                <a:effectLst/>
              </a:rPr>
              <a:t> </a:t>
            </a:r>
            <a:r>
              <a:rPr lang="en-US" dirty="0">
                <a:solidFill>
                  <a:srgbClr val="080808"/>
                </a:solidFill>
                <a:effectLst/>
              </a:rPr>
              <a:t>= </a:t>
            </a:r>
            <a:r>
              <a:rPr lang="en-US" dirty="0" err="1">
                <a:solidFill>
                  <a:srgbClr val="080808"/>
                </a:solidFill>
                <a:effectLst/>
              </a:rPr>
              <a:t>ProductDao</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err="1">
                <a:solidFill>
                  <a:srgbClr val="0033B3"/>
                </a:solidFill>
                <a:effectLst/>
              </a:rPr>
              <a:t>val</a:t>
            </a:r>
            <a:r>
              <a:rPr lang="en-US" dirty="0">
                <a:solidFill>
                  <a:srgbClr val="0033B3"/>
                </a:solidFill>
                <a:effectLst/>
              </a:rPr>
              <a:t> </a:t>
            </a:r>
            <a:r>
              <a:rPr lang="en-US" dirty="0" err="1">
                <a:solidFill>
                  <a:srgbClr val="000000"/>
                </a:solidFill>
                <a:effectLst/>
              </a:rPr>
              <a:t>productService</a:t>
            </a:r>
            <a:r>
              <a:rPr lang="en-US" dirty="0">
                <a:solidFill>
                  <a:srgbClr val="000000"/>
                </a:solidFill>
                <a:effectLst/>
              </a:rPr>
              <a:t> </a:t>
            </a:r>
            <a:r>
              <a:rPr lang="en-US" dirty="0">
                <a:solidFill>
                  <a:srgbClr val="080808"/>
                </a:solidFill>
                <a:effectLst/>
              </a:rPr>
              <a:t>= </a:t>
            </a:r>
            <a:r>
              <a:rPr lang="en-US" dirty="0" err="1">
                <a:solidFill>
                  <a:srgbClr val="080808"/>
                </a:solidFill>
                <a:effectLst/>
              </a:rPr>
              <a:t>ProductService</a:t>
            </a:r>
            <a:r>
              <a:rPr lang="en-US" dirty="0">
                <a:solidFill>
                  <a:srgbClr val="080808"/>
                </a:solidFill>
                <a:effectLst/>
              </a:rPr>
              <a:t>(</a:t>
            </a:r>
            <a:r>
              <a:rPr lang="en-US" dirty="0" err="1">
                <a:solidFill>
                  <a:srgbClr val="000000"/>
                </a:solidFill>
                <a:effectLst/>
              </a:rPr>
              <a:t>productDao</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a:solidFill>
                  <a:srgbClr val="8C8C8C"/>
                </a:solidFill>
                <a:effectLst/>
              </a:rPr>
              <a:t>//</a:t>
            </a:r>
            <a:br>
              <a:rPr lang="en-US" i="1" dirty="0">
                <a:solidFill>
                  <a:srgbClr val="8C8C8C"/>
                </a:solidFill>
                <a:effectLst/>
              </a:rPr>
            </a:br>
            <a:r>
              <a:rPr lang="en-US" i="1" dirty="0">
                <a:solidFill>
                  <a:srgbClr val="8C8C8C"/>
                </a:solidFill>
                <a:effectLst/>
              </a:rPr>
              <a:t>        </a:t>
            </a:r>
            <a:r>
              <a:rPr lang="en-US" dirty="0" err="1">
                <a:solidFill>
                  <a:srgbClr val="0033B3"/>
                </a:solidFill>
                <a:effectLst/>
              </a:rPr>
              <a:t>val</a:t>
            </a:r>
            <a:r>
              <a:rPr lang="en-US" dirty="0">
                <a:solidFill>
                  <a:srgbClr val="0033B3"/>
                </a:solidFill>
                <a:effectLst/>
              </a:rPr>
              <a:t> </a:t>
            </a:r>
            <a:r>
              <a:rPr lang="en-US" dirty="0">
                <a:solidFill>
                  <a:srgbClr val="000000"/>
                </a:solidFill>
                <a:effectLst/>
              </a:rPr>
              <a:t>expected </a:t>
            </a:r>
            <a:r>
              <a:rPr lang="en-US" dirty="0">
                <a:solidFill>
                  <a:srgbClr val="080808"/>
                </a:solidFill>
                <a:effectLst/>
              </a:rPr>
              <a:t>= </a:t>
            </a:r>
            <a:r>
              <a:rPr lang="en-US" dirty="0">
                <a:solidFill>
                  <a:srgbClr val="067D17"/>
                </a:solidFill>
                <a:effectLst/>
              </a:rPr>
              <a:t>"181"</a:t>
            </a:r>
            <a:br>
              <a:rPr lang="en-US" dirty="0">
                <a:solidFill>
                  <a:srgbClr val="067D17"/>
                </a:solidFill>
                <a:effectLst/>
              </a:rPr>
            </a:br>
            <a:r>
              <a:rPr lang="en-US" dirty="0">
                <a:solidFill>
                  <a:srgbClr val="067D17"/>
                </a:solidFill>
                <a:effectLst/>
              </a:rPr>
              <a:t>        </a:t>
            </a:r>
            <a:r>
              <a:rPr lang="en-US" dirty="0" err="1">
                <a:solidFill>
                  <a:srgbClr val="0033B3"/>
                </a:solidFill>
                <a:effectLst/>
              </a:rPr>
              <a:t>val</a:t>
            </a:r>
            <a:r>
              <a:rPr lang="en-US" dirty="0">
                <a:solidFill>
                  <a:srgbClr val="0033B3"/>
                </a:solidFill>
                <a:effectLst/>
              </a:rPr>
              <a:t> </a:t>
            </a:r>
            <a:r>
              <a:rPr lang="en-US" dirty="0">
                <a:solidFill>
                  <a:srgbClr val="000000"/>
                </a:solidFill>
                <a:effectLst/>
              </a:rPr>
              <a:t>actual </a:t>
            </a:r>
            <a:r>
              <a:rPr lang="en-US" dirty="0">
                <a:solidFill>
                  <a:srgbClr val="080808"/>
                </a:solidFill>
                <a:effectLst/>
              </a:rPr>
              <a:t>= </a:t>
            </a:r>
            <a:r>
              <a:rPr lang="en-US" dirty="0" err="1">
                <a:solidFill>
                  <a:srgbClr val="000000"/>
                </a:solidFill>
                <a:effectLst/>
              </a:rPr>
              <a:t>productService</a:t>
            </a:r>
            <a:r>
              <a:rPr lang="en-US" dirty="0" err="1">
                <a:solidFill>
                  <a:srgbClr val="080808"/>
                </a:solidFill>
                <a:effectLst/>
              </a:rPr>
              <a:t>.getLastDigits</a:t>
            </a:r>
            <a:r>
              <a:rPr lang="en-US" dirty="0">
                <a:solidFill>
                  <a:srgbClr val="080808"/>
                </a:solidFill>
                <a:effectLst/>
              </a:rPr>
              <a:t>(</a:t>
            </a:r>
            <a:r>
              <a:rPr lang="en-US" dirty="0">
                <a:solidFill>
                  <a:srgbClr val="067D17"/>
                </a:solidFill>
                <a:effectLst/>
              </a:rPr>
              <a:t>""</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a:solidFill>
                  <a:srgbClr val="8C8C8C"/>
                </a:solidFill>
                <a:effectLst/>
              </a:rPr>
              <a:t>//</a:t>
            </a:r>
            <a:br>
              <a:rPr lang="en-US" i="1" dirty="0">
                <a:solidFill>
                  <a:srgbClr val="8C8C8C"/>
                </a:solidFill>
                <a:effectLst/>
              </a:rPr>
            </a:br>
            <a:r>
              <a:rPr lang="en-US" i="1" dirty="0">
                <a:solidFill>
                  <a:srgbClr val="8C8C8C"/>
                </a:solidFill>
                <a:effectLst/>
              </a:rPr>
              <a:t>        </a:t>
            </a:r>
            <a:r>
              <a:rPr lang="en-US" dirty="0" err="1">
                <a:solidFill>
                  <a:srgbClr val="000000"/>
                </a:solidFill>
                <a:effectLst/>
              </a:rPr>
              <a:t>Assertions</a:t>
            </a:r>
            <a:r>
              <a:rPr lang="en-US" dirty="0" err="1">
                <a:solidFill>
                  <a:srgbClr val="080808"/>
                </a:solidFill>
                <a:effectLst/>
              </a:rPr>
              <a:t>.assertEquals</a:t>
            </a:r>
            <a:r>
              <a:rPr lang="en-US" dirty="0">
                <a:solidFill>
                  <a:srgbClr val="080808"/>
                </a:solidFill>
                <a:effectLst/>
              </a:rPr>
              <a:t>(</a:t>
            </a:r>
            <a:r>
              <a:rPr lang="en-US" dirty="0">
                <a:solidFill>
                  <a:srgbClr val="000000"/>
                </a:solidFill>
                <a:effectLst/>
              </a:rPr>
              <a:t>actual</a:t>
            </a:r>
            <a:r>
              <a:rPr lang="en-US" dirty="0">
                <a:solidFill>
                  <a:srgbClr val="080808"/>
                </a:solidFill>
                <a:effectLst/>
              </a:rPr>
              <a:t>, </a:t>
            </a:r>
            <a:r>
              <a:rPr lang="en-US" dirty="0">
                <a:solidFill>
                  <a:srgbClr val="000000"/>
                </a:solidFill>
                <a:effectLst/>
              </a:rPr>
              <a:t>expected</a:t>
            </a:r>
            <a:r>
              <a:rPr lang="en-US" dirty="0">
                <a:solidFill>
                  <a:srgbClr val="080808"/>
                </a:solidFill>
                <a:effectLst/>
              </a:rPr>
              <a:t>, </a:t>
            </a:r>
            <a:r>
              <a:rPr lang="en-US" dirty="0">
                <a:solidFill>
                  <a:srgbClr val="067D17"/>
                </a:solidFill>
                <a:effectLst/>
              </a:rPr>
              <a:t>"</a:t>
            </a:r>
            <a:r>
              <a:rPr lang="en-US" dirty="0" err="1">
                <a:solidFill>
                  <a:srgbClr val="067D17"/>
                </a:solidFill>
                <a:effectLst/>
              </a:rPr>
              <a:t>LastDigits</a:t>
            </a:r>
            <a:r>
              <a:rPr lang="en-US" dirty="0">
                <a:solidFill>
                  <a:srgbClr val="067D17"/>
                </a:solidFill>
                <a:effectLst/>
              </a:rPr>
              <a:t> ERROR"</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r>
              <a:rPr lang="en-US" dirty="0">
                <a:solidFill>
                  <a:srgbClr val="080808"/>
                </a:solidFill>
                <a:effectLst/>
              </a:rPr>
              <a:t>}</a:t>
            </a:r>
            <a:br>
              <a:rPr lang="en-US" dirty="0">
                <a:solidFill>
                  <a:srgbClr val="080808"/>
                </a:solidFill>
                <a:effectLst/>
              </a:rPr>
            </a:br>
            <a:endParaRPr lang="en-US" dirty="0">
              <a:solidFill>
                <a:srgbClr val="080808"/>
              </a:solidFill>
              <a:effectLst/>
            </a:endParaRPr>
          </a:p>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22</a:t>
            </a:fld>
            <a:endParaRPr lang="en-UA"/>
          </a:p>
        </p:txBody>
      </p:sp>
    </p:spTree>
    <p:extLst>
      <p:ext uri="{BB962C8B-B14F-4D97-AF65-F5344CB8AC3E}">
        <p14:creationId xmlns:p14="http://schemas.microsoft.com/office/powerpoint/2010/main" val="1470775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Заглушка методу або просто заглушка в розробці програмного забезпечення — це фрагмент коду, який використовується для заміни деяких інших функцій програмування.</a:t>
            </a:r>
          </a:p>
          <a:p>
            <a:r>
              <a:rPr lang="uk-UA" dirty="0"/>
              <a:t>Заглушка може імітувати поведінку існуючого коду або бути тимчасовою заміною коду, який ще належить розробити.</a:t>
            </a:r>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33B3"/>
                </a:solidFill>
                <a:effectLst/>
              </a:rPr>
              <a:t>package </a:t>
            </a:r>
            <a:r>
              <a:rPr lang="en-US" dirty="0" err="1">
                <a:solidFill>
                  <a:srgbClr val="080808"/>
                </a:solidFill>
                <a:effectLst/>
              </a:rPr>
              <a:t>com.softserve.edu.stub</a:t>
            </a:r>
            <a:br>
              <a:rPr lang="en-US" dirty="0">
                <a:solidFill>
                  <a:srgbClr val="080808"/>
                </a:solidFill>
                <a:effectLst/>
              </a:rPr>
            </a:br>
            <a:br>
              <a:rPr lang="en-US" dirty="0">
                <a:solidFill>
                  <a:srgbClr val="080808"/>
                </a:solidFill>
                <a:effectLst/>
              </a:rPr>
            </a:br>
            <a:r>
              <a:rPr lang="en-US" dirty="0">
                <a:solidFill>
                  <a:srgbClr val="0033B3"/>
                </a:solidFill>
                <a:effectLst/>
              </a:rPr>
              <a:t>import </a:t>
            </a:r>
            <a:r>
              <a:rPr lang="en-US" dirty="0" err="1">
                <a:solidFill>
                  <a:srgbClr val="080808"/>
                </a:solidFill>
                <a:effectLst/>
              </a:rPr>
              <a:t>com.softserve.edu.dao.</a:t>
            </a:r>
            <a:r>
              <a:rPr lang="en-US" dirty="0" err="1">
                <a:solidFill>
                  <a:srgbClr val="000000"/>
                </a:solidFill>
                <a:effectLst/>
              </a:rPr>
              <a:t>IProductDao</a:t>
            </a:r>
            <a:br>
              <a:rPr lang="en-US" dirty="0">
                <a:solidFill>
                  <a:srgbClr val="000000"/>
                </a:solidFill>
                <a:effectLst/>
              </a:rPr>
            </a:br>
            <a:br>
              <a:rPr lang="en-US" dirty="0">
                <a:solidFill>
                  <a:srgbClr val="000000"/>
                </a:solidFill>
                <a:effectLst/>
              </a:rPr>
            </a:br>
            <a:r>
              <a:rPr lang="en-US" dirty="0">
                <a:solidFill>
                  <a:srgbClr val="0033B3"/>
                </a:solidFill>
                <a:effectLst/>
              </a:rPr>
              <a:t>class </a:t>
            </a:r>
            <a:r>
              <a:rPr lang="en-US" dirty="0" err="1">
                <a:solidFill>
                  <a:srgbClr val="000000"/>
                </a:solidFill>
                <a:effectLst/>
              </a:rPr>
              <a:t>LastDotProductDaoStub</a:t>
            </a:r>
            <a:r>
              <a:rPr lang="en-US" dirty="0">
                <a:solidFill>
                  <a:srgbClr val="000000"/>
                </a:solidFill>
                <a:effectLst/>
              </a:rPr>
              <a:t> </a:t>
            </a:r>
            <a:r>
              <a:rPr lang="en-US" dirty="0">
                <a:solidFill>
                  <a:srgbClr val="080808"/>
                </a:solidFill>
                <a:effectLst/>
              </a:rPr>
              <a:t>: </a:t>
            </a:r>
            <a:r>
              <a:rPr lang="en-US" dirty="0" err="1">
                <a:solidFill>
                  <a:srgbClr val="000000"/>
                </a:solidFill>
                <a:effectLst/>
              </a:rPr>
              <a:t>IProductDao</a:t>
            </a:r>
            <a:r>
              <a:rPr lang="en-US" dirty="0">
                <a:solidFill>
                  <a:srgbClr val="000000"/>
                </a:solidFill>
                <a:effectLst/>
              </a:rPr>
              <a:t> </a:t>
            </a:r>
            <a:r>
              <a:rPr lang="en-US" dirty="0">
                <a:solidFill>
                  <a:srgbClr val="080808"/>
                </a:solidFill>
                <a:effectLst/>
              </a:rPr>
              <a:t>{</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0033B3"/>
                </a:solidFill>
                <a:effectLst/>
              </a:rPr>
              <a:t>override fun </a:t>
            </a:r>
            <a:r>
              <a:rPr lang="en-US" dirty="0" err="1">
                <a:solidFill>
                  <a:srgbClr val="00627A"/>
                </a:solidFill>
                <a:effectLst/>
              </a:rPr>
              <a:t>getIPAddress</a:t>
            </a:r>
            <a:r>
              <a:rPr lang="en-US" dirty="0">
                <a:solidFill>
                  <a:srgbClr val="080808"/>
                </a:solidFill>
                <a:effectLst/>
              </a:rPr>
              <a:t>(</a:t>
            </a:r>
            <a:r>
              <a:rPr lang="en-US" dirty="0">
                <a:solidFill>
                  <a:srgbClr val="000000"/>
                </a:solidFill>
                <a:effectLst/>
              </a:rPr>
              <a:t>text</a:t>
            </a:r>
            <a:r>
              <a:rPr lang="en-US" dirty="0">
                <a:solidFill>
                  <a:srgbClr val="080808"/>
                </a:solidFill>
                <a:effectLst/>
              </a:rPr>
              <a:t>: </a:t>
            </a:r>
            <a:r>
              <a:rPr lang="en-US" dirty="0">
                <a:solidFill>
                  <a:srgbClr val="000000"/>
                </a:solidFill>
                <a:effectLst/>
              </a:rPr>
              <a:t>String</a:t>
            </a:r>
            <a:r>
              <a:rPr lang="en-US" dirty="0">
                <a:solidFill>
                  <a:srgbClr val="080808"/>
                </a:solidFill>
                <a:effectLst/>
              </a:rPr>
              <a:t>?): </a:t>
            </a:r>
            <a:r>
              <a:rPr lang="en-US" dirty="0">
                <a:solidFill>
                  <a:srgbClr val="000000"/>
                </a:solidFill>
                <a:effectLst/>
              </a:rPr>
              <a:t>String</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dirty="0">
                <a:solidFill>
                  <a:srgbClr val="0033B3"/>
                </a:solidFill>
                <a:effectLst/>
              </a:rPr>
              <a:t>return </a:t>
            </a:r>
            <a:r>
              <a:rPr lang="en-US" dirty="0">
                <a:solidFill>
                  <a:srgbClr val="067D17"/>
                </a:solidFill>
                <a:effectLst/>
              </a:rPr>
              <a:t>"aaa181."</a:t>
            </a:r>
            <a:br>
              <a:rPr lang="en-US" dirty="0">
                <a:solidFill>
                  <a:srgbClr val="067D17"/>
                </a:solidFill>
                <a:effectLst/>
              </a:rPr>
            </a:br>
            <a:r>
              <a:rPr lang="en-US" dirty="0">
                <a:solidFill>
                  <a:srgbClr val="067D17"/>
                </a:solidFill>
                <a:effectLst/>
              </a:rPr>
              <a:t>    </a:t>
            </a:r>
            <a:r>
              <a:rPr lang="en-US" dirty="0">
                <a:solidFill>
                  <a:srgbClr val="080808"/>
                </a:solidFill>
                <a:effectLst/>
              </a:rPr>
              <a:t>}</a:t>
            </a:r>
            <a:br>
              <a:rPr lang="en-US" dirty="0">
                <a:solidFill>
                  <a:srgbClr val="080808"/>
                </a:solidFill>
                <a:effectLst/>
              </a:rPr>
            </a:br>
            <a:r>
              <a:rPr lang="en-US" dirty="0">
                <a:solidFill>
                  <a:srgbClr val="080808"/>
                </a:solidFill>
                <a:effectLst/>
              </a:rPr>
              <a:t>}</a:t>
            </a:r>
            <a:br>
              <a:rPr lang="en-US" dirty="0">
                <a:solidFill>
                  <a:srgbClr val="080808"/>
                </a:solidFill>
                <a:effectLst/>
              </a:rPr>
            </a:br>
            <a:endParaRPr lang="en-US" dirty="0">
              <a:solidFill>
                <a:srgbClr val="080808"/>
              </a:solidFill>
              <a:effectLst/>
            </a:endParaRPr>
          </a:p>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23</a:t>
            </a:fld>
            <a:endParaRPr lang="en-UA"/>
          </a:p>
        </p:txBody>
      </p:sp>
    </p:spTree>
    <p:extLst>
      <p:ext uri="{BB962C8B-B14F-4D97-AF65-F5344CB8AC3E}">
        <p14:creationId xmlns:p14="http://schemas.microsoft.com/office/powerpoint/2010/main" val="4256290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33B3"/>
                </a:solidFill>
                <a:effectLst/>
              </a:rPr>
              <a:t>package </a:t>
            </a:r>
            <a:r>
              <a:rPr lang="en-US" dirty="0" err="1">
                <a:solidFill>
                  <a:srgbClr val="080808"/>
                </a:solidFill>
                <a:effectLst/>
              </a:rPr>
              <a:t>com.softserve.edu.stub</a:t>
            </a:r>
            <a:br>
              <a:rPr lang="en-US" dirty="0">
                <a:solidFill>
                  <a:srgbClr val="080808"/>
                </a:solidFill>
                <a:effectLst/>
              </a:rPr>
            </a:br>
            <a:br>
              <a:rPr lang="en-US" dirty="0">
                <a:solidFill>
                  <a:srgbClr val="080808"/>
                </a:solidFill>
                <a:effectLst/>
              </a:rPr>
            </a:br>
            <a:r>
              <a:rPr lang="en-US" dirty="0">
                <a:solidFill>
                  <a:srgbClr val="0033B3"/>
                </a:solidFill>
                <a:effectLst/>
              </a:rPr>
              <a:t>import </a:t>
            </a:r>
            <a:r>
              <a:rPr lang="en-US" dirty="0" err="1">
                <a:solidFill>
                  <a:srgbClr val="080808"/>
                </a:solidFill>
                <a:effectLst/>
              </a:rPr>
              <a:t>com.softserve.edu.dao.</a:t>
            </a:r>
            <a:r>
              <a:rPr lang="en-US" dirty="0" err="1">
                <a:solidFill>
                  <a:srgbClr val="000000"/>
                </a:solidFill>
                <a:effectLst/>
              </a:rPr>
              <a:t>IProductDao</a:t>
            </a:r>
            <a:br>
              <a:rPr lang="en-US" dirty="0">
                <a:solidFill>
                  <a:srgbClr val="000000"/>
                </a:solidFill>
                <a:effectLst/>
              </a:rPr>
            </a:br>
            <a:br>
              <a:rPr lang="en-US" dirty="0">
                <a:solidFill>
                  <a:srgbClr val="000000"/>
                </a:solidFill>
                <a:effectLst/>
              </a:rPr>
            </a:br>
            <a:r>
              <a:rPr lang="en-US" dirty="0">
                <a:solidFill>
                  <a:srgbClr val="0033B3"/>
                </a:solidFill>
                <a:effectLst/>
              </a:rPr>
              <a:t>class </a:t>
            </a:r>
            <a:r>
              <a:rPr lang="en-US" dirty="0" err="1">
                <a:solidFill>
                  <a:srgbClr val="000000"/>
                </a:solidFill>
                <a:effectLst/>
              </a:rPr>
              <a:t>OutDotProductDaoStub</a:t>
            </a:r>
            <a:r>
              <a:rPr lang="en-US" dirty="0">
                <a:solidFill>
                  <a:srgbClr val="000000"/>
                </a:solidFill>
                <a:effectLst/>
              </a:rPr>
              <a:t> </a:t>
            </a:r>
            <a:r>
              <a:rPr lang="en-US" dirty="0">
                <a:solidFill>
                  <a:srgbClr val="080808"/>
                </a:solidFill>
                <a:effectLst/>
              </a:rPr>
              <a:t>: </a:t>
            </a:r>
            <a:r>
              <a:rPr lang="en-US" dirty="0" err="1">
                <a:solidFill>
                  <a:srgbClr val="000000"/>
                </a:solidFill>
                <a:effectLst/>
              </a:rPr>
              <a:t>IProductDao</a:t>
            </a:r>
            <a:r>
              <a:rPr lang="en-US" dirty="0">
                <a:solidFill>
                  <a:srgbClr val="000000"/>
                </a:solidFill>
                <a:effectLst/>
              </a:rPr>
              <a:t> </a:t>
            </a:r>
            <a:r>
              <a:rPr lang="en-US" dirty="0">
                <a:solidFill>
                  <a:srgbClr val="080808"/>
                </a:solidFill>
                <a:effectLst/>
              </a:rPr>
              <a:t>{</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0033B3"/>
                </a:solidFill>
                <a:effectLst/>
              </a:rPr>
              <a:t>override fun </a:t>
            </a:r>
            <a:r>
              <a:rPr lang="en-US" dirty="0" err="1">
                <a:solidFill>
                  <a:srgbClr val="00627A"/>
                </a:solidFill>
                <a:effectLst/>
              </a:rPr>
              <a:t>getIPAddress</a:t>
            </a:r>
            <a:r>
              <a:rPr lang="en-US" dirty="0">
                <a:solidFill>
                  <a:srgbClr val="080808"/>
                </a:solidFill>
                <a:effectLst/>
              </a:rPr>
              <a:t>(</a:t>
            </a:r>
            <a:r>
              <a:rPr lang="en-US" dirty="0">
                <a:solidFill>
                  <a:srgbClr val="000000"/>
                </a:solidFill>
                <a:effectLst/>
              </a:rPr>
              <a:t>text</a:t>
            </a:r>
            <a:r>
              <a:rPr lang="en-US" dirty="0">
                <a:solidFill>
                  <a:srgbClr val="080808"/>
                </a:solidFill>
                <a:effectLst/>
              </a:rPr>
              <a:t>: </a:t>
            </a:r>
            <a:r>
              <a:rPr lang="en-US" dirty="0">
                <a:solidFill>
                  <a:srgbClr val="000000"/>
                </a:solidFill>
                <a:effectLst/>
              </a:rPr>
              <a:t>String</a:t>
            </a:r>
            <a:r>
              <a:rPr lang="en-US" dirty="0">
                <a:solidFill>
                  <a:srgbClr val="080808"/>
                </a:solidFill>
                <a:effectLst/>
              </a:rPr>
              <a:t>?): </a:t>
            </a:r>
            <a:r>
              <a:rPr lang="en-US" dirty="0">
                <a:solidFill>
                  <a:srgbClr val="000000"/>
                </a:solidFill>
                <a:effectLst/>
              </a:rPr>
              <a:t>String</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dirty="0">
                <a:solidFill>
                  <a:srgbClr val="0033B3"/>
                </a:solidFill>
                <a:effectLst/>
              </a:rPr>
              <a:t>return </a:t>
            </a:r>
            <a:r>
              <a:rPr lang="en-US" dirty="0">
                <a:solidFill>
                  <a:srgbClr val="067D17"/>
                </a:solidFill>
                <a:effectLst/>
              </a:rPr>
              <a:t>"aaa181"</a:t>
            </a:r>
            <a:br>
              <a:rPr lang="en-US" dirty="0">
                <a:solidFill>
                  <a:srgbClr val="067D17"/>
                </a:solidFill>
                <a:effectLst/>
              </a:rPr>
            </a:br>
            <a:r>
              <a:rPr lang="en-US" dirty="0">
                <a:solidFill>
                  <a:srgbClr val="067D17"/>
                </a:solidFill>
                <a:effectLst/>
              </a:rPr>
              <a:t>    </a:t>
            </a:r>
            <a:r>
              <a:rPr lang="en-US" dirty="0">
                <a:solidFill>
                  <a:srgbClr val="080808"/>
                </a:solidFill>
                <a:effectLst/>
              </a:rPr>
              <a:t>}</a:t>
            </a:r>
            <a:br>
              <a:rPr lang="en-US" dirty="0">
                <a:solidFill>
                  <a:srgbClr val="080808"/>
                </a:solidFill>
                <a:effectLst/>
              </a:rPr>
            </a:br>
            <a:r>
              <a:rPr lang="en-US" dirty="0">
                <a:solidFill>
                  <a:srgbClr val="080808"/>
                </a:solidFill>
                <a:effectLst/>
              </a:rPr>
              <a:t>}</a:t>
            </a:r>
            <a:br>
              <a:rPr lang="en-US" dirty="0">
                <a:solidFill>
                  <a:srgbClr val="080808"/>
                </a:solidFill>
                <a:effectLst/>
              </a:rPr>
            </a:br>
            <a:endParaRPr lang="en-US" dirty="0">
              <a:solidFill>
                <a:srgbClr val="080808"/>
              </a:solidFill>
              <a:effectLst/>
            </a:endParaRPr>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33B3"/>
                </a:solidFill>
                <a:effectLst/>
              </a:rPr>
              <a:t>package </a:t>
            </a:r>
            <a:r>
              <a:rPr lang="en-US" dirty="0" err="1">
                <a:solidFill>
                  <a:srgbClr val="080808"/>
                </a:solidFill>
                <a:effectLst/>
              </a:rPr>
              <a:t>com.softserve.edu.stub</a:t>
            </a:r>
            <a:br>
              <a:rPr lang="en-US" dirty="0">
                <a:solidFill>
                  <a:srgbClr val="080808"/>
                </a:solidFill>
                <a:effectLst/>
              </a:rPr>
            </a:br>
            <a:br>
              <a:rPr lang="en-US" dirty="0">
                <a:solidFill>
                  <a:srgbClr val="080808"/>
                </a:solidFill>
                <a:effectLst/>
              </a:rPr>
            </a:br>
            <a:r>
              <a:rPr lang="en-US" dirty="0">
                <a:solidFill>
                  <a:srgbClr val="0033B3"/>
                </a:solidFill>
                <a:effectLst/>
              </a:rPr>
              <a:t>import </a:t>
            </a:r>
            <a:r>
              <a:rPr lang="en-US" dirty="0" err="1">
                <a:solidFill>
                  <a:srgbClr val="080808"/>
                </a:solidFill>
                <a:effectLst/>
              </a:rPr>
              <a:t>com.softserve.edu.dao.</a:t>
            </a:r>
            <a:r>
              <a:rPr lang="en-US" dirty="0" err="1">
                <a:solidFill>
                  <a:srgbClr val="000000"/>
                </a:solidFill>
                <a:effectLst/>
              </a:rPr>
              <a:t>IProductDao</a:t>
            </a:r>
            <a:br>
              <a:rPr lang="en-US" dirty="0">
                <a:solidFill>
                  <a:srgbClr val="000000"/>
                </a:solidFill>
                <a:effectLst/>
              </a:rPr>
            </a:br>
            <a:br>
              <a:rPr lang="en-US" dirty="0">
                <a:solidFill>
                  <a:srgbClr val="000000"/>
                </a:solidFill>
                <a:effectLst/>
              </a:rPr>
            </a:br>
            <a:br>
              <a:rPr lang="en-US" dirty="0">
                <a:solidFill>
                  <a:srgbClr val="000000"/>
                </a:solidFill>
                <a:effectLst/>
              </a:rPr>
            </a:br>
            <a:r>
              <a:rPr lang="en-US" dirty="0">
                <a:solidFill>
                  <a:srgbClr val="0033B3"/>
                </a:solidFill>
                <a:effectLst/>
              </a:rPr>
              <a:t>class </a:t>
            </a:r>
            <a:r>
              <a:rPr lang="en-US" dirty="0" err="1">
                <a:solidFill>
                  <a:srgbClr val="000000"/>
                </a:solidFill>
                <a:effectLst/>
              </a:rPr>
              <a:t>ValidProductDaoStub</a:t>
            </a:r>
            <a:r>
              <a:rPr lang="en-US" dirty="0">
                <a:solidFill>
                  <a:srgbClr val="000000"/>
                </a:solidFill>
                <a:effectLst/>
              </a:rPr>
              <a:t> </a:t>
            </a:r>
            <a:r>
              <a:rPr lang="en-US" dirty="0">
                <a:solidFill>
                  <a:srgbClr val="080808"/>
                </a:solidFill>
                <a:effectLst/>
              </a:rPr>
              <a:t>: </a:t>
            </a:r>
            <a:r>
              <a:rPr lang="en-US" dirty="0" err="1">
                <a:solidFill>
                  <a:srgbClr val="000000"/>
                </a:solidFill>
                <a:effectLst/>
              </a:rPr>
              <a:t>IProductDao</a:t>
            </a:r>
            <a:r>
              <a:rPr lang="en-US" dirty="0">
                <a:solidFill>
                  <a:srgbClr val="000000"/>
                </a:solidFill>
                <a:effectLst/>
              </a:rPr>
              <a:t> </a:t>
            </a:r>
            <a:r>
              <a:rPr lang="en-US" dirty="0">
                <a:solidFill>
                  <a:srgbClr val="080808"/>
                </a:solidFill>
                <a:effectLst/>
              </a:rPr>
              <a:t>{</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0033B3"/>
                </a:solidFill>
                <a:effectLst/>
              </a:rPr>
              <a:t>override fun </a:t>
            </a:r>
            <a:r>
              <a:rPr lang="en-US" dirty="0" err="1">
                <a:solidFill>
                  <a:srgbClr val="00627A"/>
                </a:solidFill>
                <a:effectLst/>
              </a:rPr>
              <a:t>getIPAddress</a:t>
            </a:r>
            <a:r>
              <a:rPr lang="en-US" dirty="0">
                <a:solidFill>
                  <a:srgbClr val="080808"/>
                </a:solidFill>
                <a:effectLst/>
              </a:rPr>
              <a:t>(</a:t>
            </a:r>
            <a:r>
              <a:rPr lang="en-US" dirty="0">
                <a:solidFill>
                  <a:srgbClr val="000000"/>
                </a:solidFill>
                <a:effectLst/>
              </a:rPr>
              <a:t>text</a:t>
            </a:r>
            <a:r>
              <a:rPr lang="en-US" dirty="0">
                <a:solidFill>
                  <a:srgbClr val="080808"/>
                </a:solidFill>
                <a:effectLst/>
              </a:rPr>
              <a:t>: </a:t>
            </a:r>
            <a:r>
              <a:rPr lang="en-US" dirty="0">
                <a:solidFill>
                  <a:srgbClr val="000000"/>
                </a:solidFill>
                <a:effectLst/>
              </a:rPr>
              <a:t>String</a:t>
            </a:r>
            <a:r>
              <a:rPr lang="en-US" dirty="0">
                <a:solidFill>
                  <a:srgbClr val="080808"/>
                </a:solidFill>
                <a:effectLst/>
              </a:rPr>
              <a:t>?): </a:t>
            </a:r>
            <a:r>
              <a:rPr lang="en-US" dirty="0">
                <a:solidFill>
                  <a:srgbClr val="000000"/>
                </a:solidFill>
                <a:effectLst/>
              </a:rPr>
              <a:t>String</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dirty="0">
                <a:solidFill>
                  <a:srgbClr val="0033B3"/>
                </a:solidFill>
                <a:effectLst/>
              </a:rPr>
              <a:t>return </a:t>
            </a:r>
            <a:r>
              <a:rPr lang="en-US" dirty="0">
                <a:solidFill>
                  <a:srgbClr val="067D17"/>
                </a:solidFill>
                <a:effectLst/>
              </a:rPr>
              <a:t>"aaa.123"</a:t>
            </a:r>
            <a:br>
              <a:rPr lang="en-US" dirty="0">
                <a:solidFill>
                  <a:srgbClr val="067D17"/>
                </a:solidFill>
                <a:effectLst/>
              </a:rPr>
            </a:br>
            <a:r>
              <a:rPr lang="en-US" dirty="0">
                <a:solidFill>
                  <a:srgbClr val="067D17"/>
                </a:solidFill>
                <a:effectLst/>
              </a:rPr>
              <a:t>    </a:t>
            </a:r>
            <a:r>
              <a:rPr lang="en-US" dirty="0">
                <a:solidFill>
                  <a:srgbClr val="080808"/>
                </a:solidFill>
                <a:effectLst/>
              </a:rPr>
              <a:t>}</a:t>
            </a:r>
            <a:br>
              <a:rPr lang="en-US" dirty="0">
                <a:solidFill>
                  <a:srgbClr val="080808"/>
                </a:solidFill>
                <a:effectLst/>
              </a:rPr>
            </a:br>
            <a:r>
              <a:rPr lang="en-US" dirty="0">
                <a:solidFill>
                  <a:srgbClr val="080808"/>
                </a:solidFill>
                <a:effectLst/>
              </a:rPr>
              <a:t>}</a:t>
            </a:r>
            <a:br>
              <a:rPr lang="en-US" dirty="0">
                <a:solidFill>
                  <a:srgbClr val="080808"/>
                </a:solidFill>
                <a:effectLst/>
              </a:rPr>
            </a:br>
            <a:endParaRPr lang="en-US" dirty="0">
              <a:solidFill>
                <a:srgbClr val="080808"/>
              </a:solidFill>
              <a:effectLst/>
            </a:endParaRPr>
          </a:p>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24</a:t>
            </a:fld>
            <a:endParaRPr lang="en-UA"/>
          </a:p>
        </p:txBody>
      </p:sp>
    </p:spTree>
    <p:extLst>
      <p:ext uri="{BB962C8B-B14F-4D97-AF65-F5344CB8AC3E}">
        <p14:creationId xmlns:p14="http://schemas.microsoft.com/office/powerpoint/2010/main" val="2324578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33B3"/>
                </a:solidFill>
                <a:effectLst/>
              </a:rPr>
              <a:t>package </a:t>
            </a:r>
            <a:r>
              <a:rPr lang="en-US" dirty="0" err="1">
                <a:solidFill>
                  <a:srgbClr val="080808"/>
                </a:solidFill>
                <a:effectLst/>
              </a:rPr>
              <a:t>com.softserve.edu.stub</a:t>
            </a:r>
            <a:br>
              <a:rPr lang="en-US" dirty="0">
                <a:solidFill>
                  <a:srgbClr val="080808"/>
                </a:solidFill>
                <a:effectLst/>
              </a:rPr>
            </a:br>
            <a:br>
              <a:rPr lang="en-US" dirty="0">
                <a:solidFill>
                  <a:srgbClr val="080808"/>
                </a:solidFill>
                <a:effectLst/>
              </a:rPr>
            </a:br>
            <a:r>
              <a:rPr lang="en-US" dirty="0">
                <a:solidFill>
                  <a:srgbClr val="0033B3"/>
                </a:solidFill>
                <a:effectLst/>
              </a:rPr>
              <a:t>import </a:t>
            </a:r>
            <a:r>
              <a:rPr lang="en-US" dirty="0" err="1">
                <a:solidFill>
                  <a:srgbClr val="080808"/>
                </a:solidFill>
                <a:effectLst/>
              </a:rPr>
              <a:t>com.softserve.edu.dao.</a:t>
            </a:r>
            <a:r>
              <a:rPr lang="en-US" dirty="0" err="1">
                <a:solidFill>
                  <a:srgbClr val="000000"/>
                </a:solidFill>
                <a:effectLst/>
              </a:rPr>
              <a:t>IProductDao</a:t>
            </a:r>
            <a:br>
              <a:rPr lang="en-US" dirty="0">
                <a:solidFill>
                  <a:srgbClr val="000000"/>
                </a:solidFill>
                <a:effectLst/>
              </a:rPr>
            </a:br>
            <a:r>
              <a:rPr lang="en-US" dirty="0">
                <a:solidFill>
                  <a:srgbClr val="0033B3"/>
                </a:solidFill>
                <a:effectLst/>
              </a:rPr>
              <a:t>import </a:t>
            </a:r>
            <a:r>
              <a:rPr lang="en-US" dirty="0" err="1">
                <a:solidFill>
                  <a:srgbClr val="080808"/>
                </a:solidFill>
                <a:effectLst/>
              </a:rPr>
              <a:t>com.softserve.edu.service.</a:t>
            </a:r>
            <a:r>
              <a:rPr lang="en-US" dirty="0" err="1">
                <a:solidFill>
                  <a:srgbClr val="000000"/>
                </a:solidFill>
                <a:effectLst/>
              </a:rPr>
              <a:t>ProductService</a:t>
            </a:r>
            <a:br>
              <a:rPr lang="en-US" dirty="0">
                <a:solidFill>
                  <a:srgbClr val="000000"/>
                </a:solidFill>
                <a:effectLst/>
              </a:rPr>
            </a:br>
            <a:r>
              <a:rPr lang="en-US" dirty="0">
                <a:solidFill>
                  <a:srgbClr val="0033B3"/>
                </a:solidFill>
                <a:effectLst/>
              </a:rPr>
              <a:t>import </a:t>
            </a:r>
            <a:r>
              <a:rPr lang="en-US" dirty="0" err="1">
                <a:solidFill>
                  <a:srgbClr val="080808"/>
                </a:solidFill>
                <a:effectLst/>
              </a:rPr>
              <a:t>org.junit.jupiter.api.</a:t>
            </a:r>
            <a:r>
              <a:rPr lang="en-US" dirty="0" err="1">
                <a:solidFill>
                  <a:srgbClr val="000000"/>
                </a:solidFill>
                <a:effectLst/>
              </a:rPr>
              <a:t>Assertions</a:t>
            </a:r>
            <a:br>
              <a:rPr lang="en-US" dirty="0">
                <a:solidFill>
                  <a:srgbClr val="000000"/>
                </a:solidFill>
                <a:effectLst/>
              </a:rPr>
            </a:br>
            <a:r>
              <a:rPr lang="en-US" dirty="0">
                <a:solidFill>
                  <a:srgbClr val="0033B3"/>
                </a:solidFill>
                <a:effectLst/>
              </a:rPr>
              <a:t>import </a:t>
            </a:r>
            <a:r>
              <a:rPr lang="en-US" dirty="0" err="1">
                <a:solidFill>
                  <a:srgbClr val="080808"/>
                </a:solidFill>
                <a:effectLst/>
              </a:rPr>
              <a:t>org.junit.jupiter.api.</a:t>
            </a:r>
            <a:r>
              <a:rPr lang="en-US" dirty="0" err="1">
                <a:solidFill>
                  <a:srgbClr val="9E880D"/>
                </a:solidFill>
                <a:effectLst/>
              </a:rPr>
              <a:t>Test</a:t>
            </a:r>
            <a:br>
              <a:rPr lang="en-US" dirty="0">
                <a:solidFill>
                  <a:srgbClr val="9E880D"/>
                </a:solidFill>
                <a:effectLst/>
              </a:rPr>
            </a:br>
            <a:br>
              <a:rPr lang="en-US" dirty="0">
                <a:solidFill>
                  <a:srgbClr val="9E880D"/>
                </a:solidFill>
                <a:effectLst/>
              </a:rPr>
            </a:br>
            <a:r>
              <a:rPr lang="en-US" dirty="0">
                <a:solidFill>
                  <a:srgbClr val="0033B3"/>
                </a:solidFill>
                <a:effectLst/>
              </a:rPr>
              <a:t>class </a:t>
            </a:r>
            <a:r>
              <a:rPr lang="en-US" dirty="0" err="1">
                <a:solidFill>
                  <a:srgbClr val="000000"/>
                </a:solidFill>
                <a:effectLst/>
              </a:rPr>
              <a:t>UnitTest</a:t>
            </a:r>
            <a:r>
              <a:rPr lang="en-US" dirty="0">
                <a:solidFill>
                  <a:srgbClr val="000000"/>
                </a:solidFill>
                <a:effectLst/>
              </a:rPr>
              <a:t> </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a:solidFill>
                  <a:srgbClr val="9E880D"/>
                </a:solidFill>
                <a:effectLst/>
              </a:rPr>
              <a:t>@Test</a:t>
            </a:r>
            <a:br>
              <a:rPr lang="en-US" dirty="0">
                <a:solidFill>
                  <a:srgbClr val="9E880D"/>
                </a:solidFill>
                <a:effectLst/>
              </a:rPr>
            </a:br>
            <a:r>
              <a:rPr lang="en-US" dirty="0">
                <a:solidFill>
                  <a:srgbClr val="9E880D"/>
                </a:solidFill>
                <a:effectLst/>
              </a:rPr>
              <a:t>    </a:t>
            </a:r>
            <a:r>
              <a:rPr lang="en-US" dirty="0">
                <a:solidFill>
                  <a:srgbClr val="0033B3"/>
                </a:solidFill>
                <a:effectLst/>
              </a:rPr>
              <a:t>fun </a:t>
            </a:r>
            <a:r>
              <a:rPr lang="en-US" dirty="0" err="1">
                <a:solidFill>
                  <a:srgbClr val="00627A"/>
                </a:solidFill>
                <a:effectLst/>
              </a:rPr>
              <a:t>checkLastDigits</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dirty="0" err="1">
                <a:solidFill>
                  <a:srgbClr val="0033B3"/>
                </a:solidFill>
                <a:effectLst/>
              </a:rPr>
              <a:t>val</a:t>
            </a:r>
            <a:r>
              <a:rPr lang="en-US" dirty="0">
                <a:solidFill>
                  <a:srgbClr val="0033B3"/>
                </a:solidFill>
                <a:effectLst/>
              </a:rPr>
              <a:t> </a:t>
            </a:r>
            <a:r>
              <a:rPr lang="en-US" dirty="0" err="1">
                <a:solidFill>
                  <a:srgbClr val="000000"/>
                </a:solidFill>
                <a:effectLst/>
              </a:rPr>
              <a:t>productDao</a:t>
            </a:r>
            <a:r>
              <a:rPr lang="en-US" dirty="0">
                <a:solidFill>
                  <a:srgbClr val="080808"/>
                </a:solidFill>
                <a:effectLst/>
              </a:rPr>
              <a:t>: </a:t>
            </a:r>
            <a:r>
              <a:rPr lang="en-US" dirty="0" err="1">
                <a:solidFill>
                  <a:srgbClr val="000000"/>
                </a:solidFill>
                <a:effectLst/>
              </a:rPr>
              <a:t>IProductDao</a:t>
            </a:r>
            <a:r>
              <a:rPr lang="en-US" dirty="0">
                <a:solidFill>
                  <a:srgbClr val="000000"/>
                </a:solidFill>
                <a:effectLst/>
              </a:rPr>
              <a:t> </a:t>
            </a:r>
            <a:r>
              <a:rPr lang="en-US" dirty="0">
                <a:solidFill>
                  <a:srgbClr val="080808"/>
                </a:solidFill>
                <a:effectLst/>
              </a:rPr>
              <a:t>= </a:t>
            </a:r>
            <a:r>
              <a:rPr lang="en-US" dirty="0" err="1">
                <a:solidFill>
                  <a:srgbClr val="080808"/>
                </a:solidFill>
                <a:effectLst/>
              </a:rPr>
              <a:t>ValidProductDaoStub</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err="1">
                <a:solidFill>
                  <a:srgbClr val="0033B3"/>
                </a:solidFill>
                <a:effectLst/>
              </a:rPr>
              <a:t>val</a:t>
            </a:r>
            <a:r>
              <a:rPr lang="en-US" dirty="0">
                <a:solidFill>
                  <a:srgbClr val="0033B3"/>
                </a:solidFill>
                <a:effectLst/>
              </a:rPr>
              <a:t> </a:t>
            </a:r>
            <a:r>
              <a:rPr lang="en-US" dirty="0" err="1">
                <a:solidFill>
                  <a:srgbClr val="000000"/>
                </a:solidFill>
                <a:effectLst/>
              </a:rPr>
              <a:t>productService</a:t>
            </a:r>
            <a:r>
              <a:rPr lang="en-US" dirty="0">
                <a:solidFill>
                  <a:srgbClr val="000000"/>
                </a:solidFill>
                <a:effectLst/>
              </a:rPr>
              <a:t> </a:t>
            </a:r>
            <a:r>
              <a:rPr lang="en-US" dirty="0">
                <a:solidFill>
                  <a:srgbClr val="080808"/>
                </a:solidFill>
                <a:effectLst/>
              </a:rPr>
              <a:t>= </a:t>
            </a:r>
            <a:r>
              <a:rPr lang="en-US" dirty="0" err="1">
                <a:solidFill>
                  <a:srgbClr val="080808"/>
                </a:solidFill>
                <a:effectLst/>
              </a:rPr>
              <a:t>ProductService</a:t>
            </a:r>
            <a:r>
              <a:rPr lang="en-US" dirty="0">
                <a:solidFill>
                  <a:srgbClr val="080808"/>
                </a:solidFill>
                <a:effectLst/>
              </a:rPr>
              <a:t>(</a:t>
            </a:r>
            <a:r>
              <a:rPr lang="en-US" dirty="0" err="1">
                <a:solidFill>
                  <a:srgbClr val="000000"/>
                </a:solidFill>
                <a:effectLst/>
              </a:rPr>
              <a:t>productDao</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a:solidFill>
                  <a:srgbClr val="8C8C8C"/>
                </a:solidFill>
                <a:effectLst/>
              </a:rPr>
              <a:t>//</a:t>
            </a:r>
            <a:br>
              <a:rPr lang="en-US" i="1" dirty="0">
                <a:solidFill>
                  <a:srgbClr val="8C8C8C"/>
                </a:solidFill>
                <a:effectLst/>
              </a:rPr>
            </a:br>
            <a:r>
              <a:rPr lang="en-US" i="1" dirty="0">
                <a:solidFill>
                  <a:srgbClr val="8C8C8C"/>
                </a:solidFill>
                <a:effectLst/>
              </a:rPr>
              <a:t>        </a:t>
            </a:r>
            <a:r>
              <a:rPr lang="en-US" dirty="0" err="1">
                <a:solidFill>
                  <a:srgbClr val="0033B3"/>
                </a:solidFill>
                <a:effectLst/>
              </a:rPr>
              <a:t>val</a:t>
            </a:r>
            <a:r>
              <a:rPr lang="en-US" dirty="0">
                <a:solidFill>
                  <a:srgbClr val="0033B3"/>
                </a:solidFill>
                <a:effectLst/>
              </a:rPr>
              <a:t> </a:t>
            </a:r>
            <a:r>
              <a:rPr lang="en-US" dirty="0">
                <a:solidFill>
                  <a:srgbClr val="000000"/>
                </a:solidFill>
                <a:effectLst/>
              </a:rPr>
              <a:t>expected </a:t>
            </a:r>
            <a:r>
              <a:rPr lang="en-US" dirty="0">
                <a:solidFill>
                  <a:srgbClr val="080808"/>
                </a:solidFill>
                <a:effectLst/>
              </a:rPr>
              <a:t>= </a:t>
            </a:r>
            <a:r>
              <a:rPr lang="en-US" dirty="0">
                <a:solidFill>
                  <a:srgbClr val="067D17"/>
                </a:solidFill>
                <a:effectLst/>
              </a:rPr>
              <a:t>"123"</a:t>
            </a:r>
            <a:br>
              <a:rPr lang="en-US" dirty="0">
                <a:solidFill>
                  <a:srgbClr val="067D17"/>
                </a:solidFill>
                <a:effectLst/>
              </a:rPr>
            </a:br>
            <a:r>
              <a:rPr lang="en-US" dirty="0">
                <a:solidFill>
                  <a:srgbClr val="067D17"/>
                </a:solidFill>
                <a:effectLst/>
              </a:rPr>
              <a:t>        </a:t>
            </a:r>
            <a:r>
              <a:rPr lang="en-US" dirty="0" err="1">
                <a:solidFill>
                  <a:srgbClr val="0033B3"/>
                </a:solidFill>
                <a:effectLst/>
              </a:rPr>
              <a:t>val</a:t>
            </a:r>
            <a:r>
              <a:rPr lang="en-US" dirty="0">
                <a:solidFill>
                  <a:srgbClr val="0033B3"/>
                </a:solidFill>
                <a:effectLst/>
              </a:rPr>
              <a:t> </a:t>
            </a:r>
            <a:r>
              <a:rPr lang="en-US" dirty="0">
                <a:solidFill>
                  <a:srgbClr val="000000"/>
                </a:solidFill>
                <a:effectLst/>
              </a:rPr>
              <a:t>actual </a:t>
            </a:r>
            <a:r>
              <a:rPr lang="en-US" dirty="0">
                <a:solidFill>
                  <a:srgbClr val="080808"/>
                </a:solidFill>
                <a:effectLst/>
              </a:rPr>
              <a:t>= </a:t>
            </a:r>
            <a:r>
              <a:rPr lang="en-US" dirty="0" err="1">
                <a:solidFill>
                  <a:srgbClr val="000000"/>
                </a:solidFill>
                <a:effectLst/>
              </a:rPr>
              <a:t>productService</a:t>
            </a:r>
            <a:r>
              <a:rPr lang="en-US" dirty="0" err="1">
                <a:solidFill>
                  <a:srgbClr val="080808"/>
                </a:solidFill>
                <a:effectLst/>
              </a:rPr>
              <a:t>.getLastDigits</a:t>
            </a:r>
            <a:r>
              <a:rPr lang="en-US" dirty="0">
                <a:solidFill>
                  <a:srgbClr val="080808"/>
                </a:solidFill>
                <a:effectLst/>
              </a:rPr>
              <a:t>(</a:t>
            </a:r>
            <a:r>
              <a:rPr lang="en-US" dirty="0">
                <a:solidFill>
                  <a:srgbClr val="067D17"/>
                </a:solidFill>
                <a:effectLst/>
              </a:rPr>
              <a:t>""</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a:solidFill>
                  <a:srgbClr val="8C8C8C"/>
                </a:solidFill>
                <a:effectLst/>
              </a:rPr>
              <a:t>//</a:t>
            </a:r>
            <a:br>
              <a:rPr lang="en-US" i="1" dirty="0">
                <a:solidFill>
                  <a:srgbClr val="8C8C8C"/>
                </a:solidFill>
                <a:effectLst/>
              </a:rPr>
            </a:br>
            <a:r>
              <a:rPr lang="en-US" i="1" dirty="0">
                <a:solidFill>
                  <a:srgbClr val="8C8C8C"/>
                </a:solidFill>
                <a:effectLst/>
              </a:rPr>
              <a:t>        </a:t>
            </a:r>
            <a:r>
              <a:rPr lang="en-US" dirty="0" err="1">
                <a:solidFill>
                  <a:srgbClr val="000000"/>
                </a:solidFill>
                <a:effectLst/>
              </a:rPr>
              <a:t>Assertions</a:t>
            </a:r>
            <a:r>
              <a:rPr lang="en-US" dirty="0" err="1">
                <a:solidFill>
                  <a:srgbClr val="080808"/>
                </a:solidFill>
                <a:effectLst/>
              </a:rPr>
              <a:t>.assertEquals</a:t>
            </a:r>
            <a:r>
              <a:rPr lang="en-US" dirty="0">
                <a:solidFill>
                  <a:srgbClr val="080808"/>
                </a:solidFill>
                <a:effectLst/>
              </a:rPr>
              <a:t>(</a:t>
            </a:r>
            <a:r>
              <a:rPr lang="en-US" dirty="0">
                <a:solidFill>
                  <a:srgbClr val="000000"/>
                </a:solidFill>
                <a:effectLst/>
              </a:rPr>
              <a:t>actual</a:t>
            </a:r>
            <a:r>
              <a:rPr lang="en-US" dirty="0">
                <a:solidFill>
                  <a:srgbClr val="080808"/>
                </a:solidFill>
                <a:effectLst/>
              </a:rPr>
              <a:t>, </a:t>
            </a:r>
            <a:r>
              <a:rPr lang="en-US" dirty="0">
                <a:solidFill>
                  <a:srgbClr val="000000"/>
                </a:solidFill>
                <a:effectLst/>
              </a:rPr>
              <a:t>expected</a:t>
            </a:r>
            <a:r>
              <a:rPr lang="en-US" dirty="0">
                <a:solidFill>
                  <a:srgbClr val="080808"/>
                </a:solidFill>
                <a:effectLst/>
              </a:rPr>
              <a:t>, </a:t>
            </a:r>
            <a:r>
              <a:rPr lang="en-US" dirty="0">
                <a:solidFill>
                  <a:srgbClr val="067D17"/>
                </a:solidFill>
                <a:effectLst/>
              </a:rPr>
              <a:t>"</a:t>
            </a:r>
            <a:r>
              <a:rPr lang="en-US" dirty="0" err="1">
                <a:solidFill>
                  <a:srgbClr val="067D17"/>
                </a:solidFill>
                <a:effectLst/>
              </a:rPr>
              <a:t>LastDigits</a:t>
            </a:r>
            <a:r>
              <a:rPr lang="en-US" dirty="0">
                <a:solidFill>
                  <a:srgbClr val="067D17"/>
                </a:solidFill>
                <a:effectLst/>
              </a:rPr>
              <a:t> ERROR"</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9E880D"/>
                </a:solidFill>
                <a:effectLst/>
              </a:rPr>
              <a:t>@Test</a:t>
            </a:r>
            <a:br>
              <a:rPr lang="en-US" dirty="0">
                <a:solidFill>
                  <a:srgbClr val="9E880D"/>
                </a:solidFill>
                <a:effectLst/>
              </a:rPr>
            </a:br>
            <a:r>
              <a:rPr lang="en-US" dirty="0">
                <a:solidFill>
                  <a:srgbClr val="9E880D"/>
                </a:solidFill>
                <a:effectLst/>
              </a:rPr>
              <a:t>    </a:t>
            </a:r>
            <a:r>
              <a:rPr lang="en-US" dirty="0">
                <a:solidFill>
                  <a:srgbClr val="0033B3"/>
                </a:solidFill>
                <a:effectLst/>
              </a:rPr>
              <a:t>fun </a:t>
            </a:r>
            <a:r>
              <a:rPr lang="en-US" dirty="0" err="1">
                <a:solidFill>
                  <a:srgbClr val="00627A"/>
                </a:solidFill>
                <a:effectLst/>
              </a:rPr>
              <a:t>checkOutDot</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dirty="0" err="1">
                <a:solidFill>
                  <a:srgbClr val="0033B3"/>
                </a:solidFill>
                <a:effectLst/>
              </a:rPr>
              <a:t>val</a:t>
            </a:r>
            <a:r>
              <a:rPr lang="en-US" dirty="0">
                <a:solidFill>
                  <a:srgbClr val="0033B3"/>
                </a:solidFill>
                <a:effectLst/>
              </a:rPr>
              <a:t> </a:t>
            </a:r>
            <a:r>
              <a:rPr lang="en-US" dirty="0" err="1">
                <a:solidFill>
                  <a:srgbClr val="000000"/>
                </a:solidFill>
                <a:effectLst/>
              </a:rPr>
              <a:t>productDao</a:t>
            </a:r>
            <a:r>
              <a:rPr lang="en-US" dirty="0">
                <a:solidFill>
                  <a:srgbClr val="080808"/>
                </a:solidFill>
                <a:effectLst/>
              </a:rPr>
              <a:t>: </a:t>
            </a:r>
            <a:r>
              <a:rPr lang="en-US" dirty="0" err="1">
                <a:solidFill>
                  <a:srgbClr val="000000"/>
                </a:solidFill>
                <a:effectLst/>
              </a:rPr>
              <a:t>IProductDao</a:t>
            </a:r>
            <a:r>
              <a:rPr lang="en-US" dirty="0">
                <a:solidFill>
                  <a:srgbClr val="000000"/>
                </a:solidFill>
                <a:effectLst/>
              </a:rPr>
              <a:t> </a:t>
            </a:r>
            <a:r>
              <a:rPr lang="en-US" dirty="0">
                <a:solidFill>
                  <a:srgbClr val="080808"/>
                </a:solidFill>
                <a:effectLst/>
              </a:rPr>
              <a:t>= </a:t>
            </a:r>
            <a:r>
              <a:rPr lang="en-US" dirty="0" err="1">
                <a:solidFill>
                  <a:srgbClr val="080808"/>
                </a:solidFill>
                <a:effectLst/>
              </a:rPr>
              <a:t>OutDotProductDaoStub</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err="1">
                <a:solidFill>
                  <a:srgbClr val="0033B3"/>
                </a:solidFill>
                <a:effectLst/>
              </a:rPr>
              <a:t>val</a:t>
            </a:r>
            <a:r>
              <a:rPr lang="en-US" dirty="0">
                <a:solidFill>
                  <a:srgbClr val="0033B3"/>
                </a:solidFill>
                <a:effectLst/>
              </a:rPr>
              <a:t> </a:t>
            </a:r>
            <a:r>
              <a:rPr lang="en-US" dirty="0" err="1">
                <a:solidFill>
                  <a:srgbClr val="000000"/>
                </a:solidFill>
                <a:effectLst/>
              </a:rPr>
              <a:t>productService</a:t>
            </a:r>
            <a:r>
              <a:rPr lang="en-US" dirty="0">
                <a:solidFill>
                  <a:srgbClr val="000000"/>
                </a:solidFill>
                <a:effectLst/>
              </a:rPr>
              <a:t> </a:t>
            </a:r>
            <a:r>
              <a:rPr lang="en-US" dirty="0">
                <a:solidFill>
                  <a:srgbClr val="080808"/>
                </a:solidFill>
                <a:effectLst/>
              </a:rPr>
              <a:t>= </a:t>
            </a:r>
            <a:r>
              <a:rPr lang="en-US" dirty="0" err="1">
                <a:solidFill>
                  <a:srgbClr val="080808"/>
                </a:solidFill>
                <a:effectLst/>
              </a:rPr>
              <a:t>ProductService</a:t>
            </a:r>
            <a:r>
              <a:rPr lang="en-US" dirty="0">
                <a:solidFill>
                  <a:srgbClr val="080808"/>
                </a:solidFill>
                <a:effectLst/>
              </a:rPr>
              <a:t>(</a:t>
            </a:r>
            <a:r>
              <a:rPr lang="en-US" dirty="0" err="1">
                <a:solidFill>
                  <a:srgbClr val="000000"/>
                </a:solidFill>
                <a:effectLst/>
              </a:rPr>
              <a:t>productDao</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a:solidFill>
                  <a:srgbClr val="8C8C8C"/>
                </a:solidFill>
                <a:effectLst/>
              </a:rPr>
              <a:t>//</a:t>
            </a:r>
            <a:br>
              <a:rPr lang="en-US" i="1" dirty="0">
                <a:solidFill>
                  <a:srgbClr val="8C8C8C"/>
                </a:solidFill>
                <a:effectLst/>
              </a:rPr>
            </a:br>
            <a:r>
              <a:rPr lang="en-US" i="1" dirty="0">
                <a:solidFill>
                  <a:srgbClr val="8C8C8C"/>
                </a:solidFill>
                <a:effectLst/>
              </a:rPr>
              <a:t>        </a:t>
            </a:r>
            <a:r>
              <a:rPr lang="en-US" dirty="0" err="1">
                <a:solidFill>
                  <a:srgbClr val="0033B3"/>
                </a:solidFill>
                <a:effectLst/>
              </a:rPr>
              <a:t>val</a:t>
            </a:r>
            <a:r>
              <a:rPr lang="en-US" dirty="0">
                <a:solidFill>
                  <a:srgbClr val="0033B3"/>
                </a:solidFill>
                <a:effectLst/>
              </a:rPr>
              <a:t> </a:t>
            </a:r>
            <a:r>
              <a:rPr lang="en-US" dirty="0">
                <a:solidFill>
                  <a:srgbClr val="000000"/>
                </a:solidFill>
                <a:effectLst/>
              </a:rPr>
              <a:t>expected </a:t>
            </a:r>
            <a:r>
              <a:rPr lang="en-US" dirty="0">
                <a:solidFill>
                  <a:srgbClr val="080808"/>
                </a:solidFill>
                <a:effectLst/>
              </a:rPr>
              <a:t>= </a:t>
            </a:r>
            <a:r>
              <a:rPr lang="en-US" dirty="0">
                <a:solidFill>
                  <a:srgbClr val="067D17"/>
                </a:solidFill>
                <a:effectLst/>
              </a:rPr>
              <a:t>"aaa181"</a:t>
            </a:r>
            <a:br>
              <a:rPr lang="en-US" dirty="0">
                <a:solidFill>
                  <a:srgbClr val="067D17"/>
                </a:solidFill>
                <a:effectLst/>
              </a:rPr>
            </a:br>
            <a:r>
              <a:rPr lang="en-US" dirty="0">
                <a:solidFill>
                  <a:srgbClr val="067D17"/>
                </a:solidFill>
                <a:effectLst/>
              </a:rPr>
              <a:t>        </a:t>
            </a:r>
            <a:r>
              <a:rPr lang="en-US" dirty="0" err="1">
                <a:solidFill>
                  <a:srgbClr val="0033B3"/>
                </a:solidFill>
                <a:effectLst/>
              </a:rPr>
              <a:t>val</a:t>
            </a:r>
            <a:r>
              <a:rPr lang="en-US" dirty="0">
                <a:solidFill>
                  <a:srgbClr val="0033B3"/>
                </a:solidFill>
                <a:effectLst/>
              </a:rPr>
              <a:t> </a:t>
            </a:r>
            <a:r>
              <a:rPr lang="en-US" dirty="0">
                <a:solidFill>
                  <a:srgbClr val="000000"/>
                </a:solidFill>
                <a:effectLst/>
              </a:rPr>
              <a:t>actual </a:t>
            </a:r>
            <a:r>
              <a:rPr lang="en-US" dirty="0">
                <a:solidFill>
                  <a:srgbClr val="080808"/>
                </a:solidFill>
                <a:effectLst/>
              </a:rPr>
              <a:t>= </a:t>
            </a:r>
            <a:r>
              <a:rPr lang="en-US" dirty="0" err="1">
                <a:solidFill>
                  <a:srgbClr val="000000"/>
                </a:solidFill>
                <a:effectLst/>
              </a:rPr>
              <a:t>productService</a:t>
            </a:r>
            <a:r>
              <a:rPr lang="en-US" dirty="0" err="1">
                <a:solidFill>
                  <a:srgbClr val="080808"/>
                </a:solidFill>
                <a:effectLst/>
              </a:rPr>
              <a:t>.getLastDigits</a:t>
            </a:r>
            <a:r>
              <a:rPr lang="en-US" dirty="0">
                <a:solidFill>
                  <a:srgbClr val="080808"/>
                </a:solidFill>
                <a:effectLst/>
              </a:rPr>
              <a:t>(</a:t>
            </a:r>
            <a:r>
              <a:rPr lang="en-US" dirty="0">
                <a:solidFill>
                  <a:srgbClr val="067D17"/>
                </a:solidFill>
                <a:effectLst/>
              </a:rPr>
              <a:t>""</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a:solidFill>
                  <a:srgbClr val="8C8C8C"/>
                </a:solidFill>
                <a:effectLst/>
              </a:rPr>
              <a:t>//</a:t>
            </a:r>
            <a:br>
              <a:rPr lang="en-US" i="1" dirty="0">
                <a:solidFill>
                  <a:srgbClr val="8C8C8C"/>
                </a:solidFill>
                <a:effectLst/>
              </a:rPr>
            </a:br>
            <a:r>
              <a:rPr lang="en-US" i="1" dirty="0">
                <a:solidFill>
                  <a:srgbClr val="8C8C8C"/>
                </a:solidFill>
                <a:effectLst/>
              </a:rPr>
              <a:t>        </a:t>
            </a:r>
            <a:r>
              <a:rPr lang="en-US" dirty="0" err="1">
                <a:solidFill>
                  <a:srgbClr val="000000"/>
                </a:solidFill>
                <a:effectLst/>
              </a:rPr>
              <a:t>Assertions</a:t>
            </a:r>
            <a:r>
              <a:rPr lang="en-US" dirty="0" err="1">
                <a:solidFill>
                  <a:srgbClr val="080808"/>
                </a:solidFill>
                <a:effectLst/>
              </a:rPr>
              <a:t>.assertEquals</a:t>
            </a:r>
            <a:r>
              <a:rPr lang="en-US" dirty="0">
                <a:solidFill>
                  <a:srgbClr val="080808"/>
                </a:solidFill>
                <a:effectLst/>
              </a:rPr>
              <a:t>(</a:t>
            </a:r>
            <a:r>
              <a:rPr lang="en-US" dirty="0">
                <a:solidFill>
                  <a:srgbClr val="000000"/>
                </a:solidFill>
                <a:effectLst/>
              </a:rPr>
              <a:t>actual</a:t>
            </a:r>
            <a:r>
              <a:rPr lang="en-US" dirty="0">
                <a:solidFill>
                  <a:srgbClr val="080808"/>
                </a:solidFill>
                <a:effectLst/>
              </a:rPr>
              <a:t>, </a:t>
            </a:r>
            <a:r>
              <a:rPr lang="en-US" dirty="0">
                <a:solidFill>
                  <a:srgbClr val="000000"/>
                </a:solidFill>
                <a:effectLst/>
              </a:rPr>
              <a:t>expected</a:t>
            </a:r>
            <a:r>
              <a:rPr lang="en-US" dirty="0">
                <a:solidFill>
                  <a:srgbClr val="080808"/>
                </a:solidFill>
                <a:effectLst/>
              </a:rPr>
              <a:t>, </a:t>
            </a:r>
            <a:r>
              <a:rPr lang="en-US" dirty="0">
                <a:solidFill>
                  <a:srgbClr val="067D17"/>
                </a:solidFill>
                <a:effectLst/>
              </a:rPr>
              <a:t>"</a:t>
            </a:r>
            <a:r>
              <a:rPr lang="en-US" dirty="0" err="1">
                <a:solidFill>
                  <a:srgbClr val="067D17"/>
                </a:solidFill>
                <a:effectLst/>
              </a:rPr>
              <a:t>LastDigits</a:t>
            </a:r>
            <a:r>
              <a:rPr lang="en-US" dirty="0">
                <a:solidFill>
                  <a:srgbClr val="067D17"/>
                </a:solidFill>
                <a:effectLst/>
              </a:rPr>
              <a:t> ERROR"</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9E880D"/>
                </a:solidFill>
                <a:effectLst/>
              </a:rPr>
              <a:t>@Test</a:t>
            </a:r>
            <a:br>
              <a:rPr lang="en-US" dirty="0">
                <a:solidFill>
                  <a:srgbClr val="9E880D"/>
                </a:solidFill>
                <a:effectLst/>
              </a:rPr>
            </a:br>
            <a:r>
              <a:rPr lang="en-US" dirty="0">
                <a:solidFill>
                  <a:srgbClr val="9E880D"/>
                </a:solidFill>
                <a:effectLst/>
              </a:rPr>
              <a:t>    </a:t>
            </a:r>
            <a:r>
              <a:rPr lang="en-US" dirty="0">
                <a:solidFill>
                  <a:srgbClr val="0033B3"/>
                </a:solidFill>
                <a:effectLst/>
              </a:rPr>
              <a:t>fun </a:t>
            </a:r>
            <a:r>
              <a:rPr lang="en-US" dirty="0" err="1">
                <a:solidFill>
                  <a:srgbClr val="00627A"/>
                </a:solidFill>
                <a:effectLst/>
              </a:rPr>
              <a:t>checkLastDot</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dirty="0" err="1">
                <a:solidFill>
                  <a:srgbClr val="0033B3"/>
                </a:solidFill>
                <a:effectLst/>
              </a:rPr>
              <a:t>val</a:t>
            </a:r>
            <a:r>
              <a:rPr lang="en-US" dirty="0">
                <a:solidFill>
                  <a:srgbClr val="0033B3"/>
                </a:solidFill>
                <a:effectLst/>
              </a:rPr>
              <a:t> </a:t>
            </a:r>
            <a:r>
              <a:rPr lang="en-US" dirty="0" err="1">
                <a:solidFill>
                  <a:srgbClr val="000000"/>
                </a:solidFill>
                <a:effectLst/>
              </a:rPr>
              <a:t>productDao</a:t>
            </a:r>
            <a:r>
              <a:rPr lang="en-US" dirty="0">
                <a:solidFill>
                  <a:srgbClr val="080808"/>
                </a:solidFill>
                <a:effectLst/>
              </a:rPr>
              <a:t>: </a:t>
            </a:r>
            <a:r>
              <a:rPr lang="en-US" dirty="0" err="1">
                <a:solidFill>
                  <a:srgbClr val="000000"/>
                </a:solidFill>
                <a:effectLst/>
              </a:rPr>
              <a:t>IProductDao</a:t>
            </a:r>
            <a:r>
              <a:rPr lang="en-US" dirty="0">
                <a:solidFill>
                  <a:srgbClr val="000000"/>
                </a:solidFill>
                <a:effectLst/>
              </a:rPr>
              <a:t> </a:t>
            </a:r>
            <a:r>
              <a:rPr lang="en-US" dirty="0">
                <a:solidFill>
                  <a:srgbClr val="080808"/>
                </a:solidFill>
                <a:effectLst/>
              </a:rPr>
              <a:t>= </a:t>
            </a:r>
            <a:r>
              <a:rPr lang="en-US" dirty="0" err="1">
                <a:solidFill>
                  <a:srgbClr val="080808"/>
                </a:solidFill>
                <a:effectLst/>
              </a:rPr>
              <a:t>LastDotProductDaoStub</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err="1">
                <a:solidFill>
                  <a:srgbClr val="0033B3"/>
                </a:solidFill>
                <a:effectLst/>
              </a:rPr>
              <a:t>val</a:t>
            </a:r>
            <a:r>
              <a:rPr lang="en-US" dirty="0">
                <a:solidFill>
                  <a:srgbClr val="0033B3"/>
                </a:solidFill>
                <a:effectLst/>
              </a:rPr>
              <a:t> </a:t>
            </a:r>
            <a:r>
              <a:rPr lang="en-US" dirty="0" err="1">
                <a:solidFill>
                  <a:srgbClr val="000000"/>
                </a:solidFill>
                <a:effectLst/>
              </a:rPr>
              <a:t>productService</a:t>
            </a:r>
            <a:r>
              <a:rPr lang="en-US" dirty="0">
                <a:solidFill>
                  <a:srgbClr val="000000"/>
                </a:solidFill>
                <a:effectLst/>
              </a:rPr>
              <a:t> </a:t>
            </a:r>
            <a:r>
              <a:rPr lang="en-US" dirty="0">
                <a:solidFill>
                  <a:srgbClr val="080808"/>
                </a:solidFill>
                <a:effectLst/>
              </a:rPr>
              <a:t>= </a:t>
            </a:r>
            <a:r>
              <a:rPr lang="en-US" dirty="0" err="1">
                <a:solidFill>
                  <a:srgbClr val="080808"/>
                </a:solidFill>
                <a:effectLst/>
              </a:rPr>
              <a:t>ProductService</a:t>
            </a:r>
            <a:r>
              <a:rPr lang="en-US" dirty="0">
                <a:solidFill>
                  <a:srgbClr val="080808"/>
                </a:solidFill>
                <a:effectLst/>
              </a:rPr>
              <a:t>(</a:t>
            </a:r>
            <a:r>
              <a:rPr lang="en-US" dirty="0" err="1">
                <a:solidFill>
                  <a:srgbClr val="000000"/>
                </a:solidFill>
                <a:effectLst/>
              </a:rPr>
              <a:t>productDao</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a:solidFill>
                  <a:srgbClr val="8C8C8C"/>
                </a:solidFill>
                <a:effectLst/>
              </a:rPr>
              <a:t>//</a:t>
            </a:r>
            <a:br>
              <a:rPr lang="en-US" i="1" dirty="0">
                <a:solidFill>
                  <a:srgbClr val="8C8C8C"/>
                </a:solidFill>
                <a:effectLst/>
              </a:rPr>
            </a:br>
            <a:r>
              <a:rPr lang="en-US" i="1" dirty="0">
                <a:solidFill>
                  <a:srgbClr val="8C8C8C"/>
                </a:solidFill>
                <a:effectLst/>
              </a:rPr>
              <a:t>        </a:t>
            </a:r>
            <a:r>
              <a:rPr lang="en-US" dirty="0" err="1">
                <a:solidFill>
                  <a:srgbClr val="0033B3"/>
                </a:solidFill>
                <a:effectLst/>
              </a:rPr>
              <a:t>val</a:t>
            </a:r>
            <a:r>
              <a:rPr lang="en-US" dirty="0">
                <a:solidFill>
                  <a:srgbClr val="0033B3"/>
                </a:solidFill>
                <a:effectLst/>
              </a:rPr>
              <a:t> </a:t>
            </a:r>
            <a:r>
              <a:rPr lang="en-US" dirty="0">
                <a:solidFill>
                  <a:srgbClr val="000000"/>
                </a:solidFill>
                <a:effectLst/>
              </a:rPr>
              <a:t>expected </a:t>
            </a:r>
            <a:r>
              <a:rPr lang="en-US" dirty="0">
                <a:solidFill>
                  <a:srgbClr val="080808"/>
                </a:solidFill>
                <a:effectLst/>
              </a:rPr>
              <a:t>= </a:t>
            </a:r>
            <a:r>
              <a:rPr lang="en-US" dirty="0">
                <a:solidFill>
                  <a:srgbClr val="067D17"/>
                </a:solidFill>
                <a:effectLst/>
              </a:rPr>
              <a:t>""</a:t>
            </a:r>
            <a:br>
              <a:rPr lang="en-US" dirty="0">
                <a:solidFill>
                  <a:srgbClr val="067D17"/>
                </a:solidFill>
                <a:effectLst/>
              </a:rPr>
            </a:br>
            <a:r>
              <a:rPr lang="en-US" dirty="0">
                <a:solidFill>
                  <a:srgbClr val="067D17"/>
                </a:solidFill>
                <a:effectLst/>
              </a:rPr>
              <a:t>        </a:t>
            </a:r>
            <a:r>
              <a:rPr lang="en-US" dirty="0" err="1">
                <a:solidFill>
                  <a:srgbClr val="0033B3"/>
                </a:solidFill>
                <a:effectLst/>
              </a:rPr>
              <a:t>val</a:t>
            </a:r>
            <a:r>
              <a:rPr lang="en-US" dirty="0">
                <a:solidFill>
                  <a:srgbClr val="0033B3"/>
                </a:solidFill>
                <a:effectLst/>
              </a:rPr>
              <a:t> </a:t>
            </a:r>
            <a:r>
              <a:rPr lang="en-US" dirty="0">
                <a:solidFill>
                  <a:srgbClr val="000000"/>
                </a:solidFill>
                <a:effectLst/>
              </a:rPr>
              <a:t>actual </a:t>
            </a:r>
            <a:r>
              <a:rPr lang="en-US" dirty="0">
                <a:solidFill>
                  <a:srgbClr val="080808"/>
                </a:solidFill>
                <a:effectLst/>
              </a:rPr>
              <a:t>= </a:t>
            </a:r>
            <a:r>
              <a:rPr lang="en-US" dirty="0" err="1">
                <a:solidFill>
                  <a:srgbClr val="000000"/>
                </a:solidFill>
                <a:effectLst/>
              </a:rPr>
              <a:t>productService</a:t>
            </a:r>
            <a:r>
              <a:rPr lang="en-US" dirty="0" err="1">
                <a:solidFill>
                  <a:srgbClr val="080808"/>
                </a:solidFill>
                <a:effectLst/>
              </a:rPr>
              <a:t>.getLastDigits</a:t>
            </a:r>
            <a:r>
              <a:rPr lang="en-US" dirty="0">
                <a:solidFill>
                  <a:srgbClr val="080808"/>
                </a:solidFill>
                <a:effectLst/>
              </a:rPr>
              <a:t>(</a:t>
            </a:r>
            <a:r>
              <a:rPr lang="en-US" dirty="0">
                <a:solidFill>
                  <a:srgbClr val="067D17"/>
                </a:solidFill>
                <a:effectLst/>
              </a:rPr>
              <a:t>""</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a:solidFill>
                  <a:srgbClr val="8C8C8C"/>
                </a:solidFill>
                <a:effectLst/>
              </a:rPr>
              <a:t>//</a:t>
            </a:r>
            <a:br>
              <a:rPr lang="en-US" i="1" dirty="0">
                <a:solidFill>
                  <a:srgbClr val="8C8C8C"/>
                </a:solidFill>
                <a:effectLst/>
              </a:rPr>
            </a:br>
            <a:r>
              <a:rPr lang="en-US" i="1" dirty="0">
                <a:solidFill>
                  <a:srgbClr val="8C8C8C"/>
                </a:solidFill>
                <a:effectLst/>
              </a:rPr>
              <a:t>        </a:t>
            </a:r>
            <a:r>
              <a:rPr lang="en-US" dirty="0" err="1">
                <a:solidFill>
                  <a:srgbClr val="000000"/>
                </a:solidFill>
                <a:effectLst/>
              </a:rPr>
              <a:t>Assertions</a:t>
            </a:r>
            <a:r>
              <a:rPr lang="en-US" dirty="0" err="1">
                <a:solidFill>
                  <a:srgbClr val="080808"/>
                </a:solidFill>
                <a:effectLst/>
              </a:rPr>
              <a:t>.assertEquals</a:t>
            </a:r>
            <a:r>
              <a:rPr lang="en-US" dirty="0">
                <a:solidFill>
                  <a:srgbClr val="080808"/>
                </a:solidFill>
                <a:effectLst/>
              </a:rPr>
              <a:t>(</a:t>
            </a:r>
            <a:r>
              <a:rPr lang="en-US" dirty="0">
                <a:solidFill>
                  <a:srgbClr val="000000"/>
                </a:solidFill>
                <a:effectLst/>
              </a:rPr>
              <a:t>actual</a:t>
            </a:r>
            <a:r>
              <a:rPr lang="en-US" dirty="0">
                <a:solidFill>
                  <a:srgbClr val="080808"/>
                </a:solidFill>
                <a:effectLst/>
              </a:rPr>
              <a:t>, </a:t>
            </a:r>
            <a:r>
              <a:rPr lang="en-US" dirty="0">
                <a:solidFill>
                  <a:srgbClr val="000000"/>
                </a:solidFill>
                <a:effectLst/>
              </a:rPr>
              <a:t>expected</a:t>
            </a:r>
            <a:r>
              <a:rPr lang="en-US" dirty="0">
                <a:solidFill>
                  <a:srgbClr val="080808"/>
                </a:solidFill>
                <a:effectLst/>
              </a:rPr>
              <a:t>, </a:t>
            </a:r>
            <a:r>
              <a:rPr lang="en-US" dirty="0">
                <a:solidFill>
                  <a:srgbClr val="067D17"/>
                </a:solidFill>
                <a:effectLst/>
              </a:rPr>
              <a:t>"</a:t>
            </a:r>
            <a:r>
              <a:rPr lang="en-US" dirty="0" err="1">
                <a:solidFill>
                  <a:srgbClr val="067D17"/>
                </a:solidFill>
                <a:effectLst/>
              </a:rPr>
              <a:t>LastDigits</a:t>
            </a:r>
            <a:r>
              <a:rPr lang="en-US" dirty="0">
                <a:solidFill>
                  <a:srgbClr val="067D17"/>
                </a:solidFill>
                <a:effectLst/>
              </a:rPr>
              <a:t> ERROR"</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r>
              <a:rPr lang="en-US" dirty="0">
                <a:solidFill>
                  <a:srgbClr val="080808"/>
                </a:solidFill>
                <a:effectLst/>
              </a:rPr>
              <a:t>}</a:t>
            </a:r>
            <a:br>
              <a:rPr lang="en-US" dirty="0">
                <a:solidFill>
                  <a:srgbClr val="080808"/>
                </a:solidFill>
                <a:effectLst/>
              </a:rPr>
            </a:br>
            <a:endParaRPr lang="en-US" dirty="0">
              <a:solidFill>
                <a:srgbClr val="080808"/>
              </a:solidFill>
              <a:effectLst/>
            </a:endParaRPr>
          </a:p>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25</a:t>
            </a:fld>
            <a:endParaRPr lang="en-UA"/>
          </a:p>
        </p:txBody>
      </p:sp>
    </p:spTree>
    <p:extLst>
      <p:ext uri="{BB962C8B-B14F-4D97-AF65-F5344CB8AC3E}">
        <p14:creationId xmlns:p14="http://schemas.microsoft.com/office/powerpoint/2010/main" val="3121747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33B3"/>
                </a:solidFill>
                <a:effectLst/>
              </a:rPr>
              <a:t>package </a:t>
            </a:r>
            <a:r>
              <a:rPr lang="en-US" dirty="0" err="1">
                <a:solidFill>
                  <a:srgbClr val="080808"/>
                </a:solidFill>
                <a:effectLst/>
              </a:rPr>
              <a:t>com.softserve.edu.stub</a:t>
            </a:r>
            <a:br>
              <a:rPr lang="en-US" dirty="0">
                <a:solidFill>
                  <a:srgbClr val="080808"/>
                </a:solidFill>
                <a:effectLst/>
              </a:rPr>
            </a:br>
            <a:br>
              <a:rPr lang="en-US" dirty="0">
                <a:solidFill>
                  <a:srgbClr val="080808"/>
                </a:solidFill>
                <a:effectLst/>
              </a:rPr>
            </a:br>
            <a:r>
              <a:rPr lang="en-US" dirty="0">
                <a:solidFill>
                  <a:srgbClr val="0033B3"/>
                </a:solidFill>
                <a:effectLst/>
              </a:rPr>
              <a:t>import </a:t>
            </a:r>
            <a:r>
              <a:rPr lang="en-US" dirty="0" err="1">
                <a:solidFill>
                  <a:srgbClr val="080808"/>
                </a:solidFill>
                <a:effectLst/>
              </a:rPr>
              <a:t>com.softserve.edu.dao.</a:t>
            </a:r>
            <a:r>
              <a:rPr lang="en-US" dirty="0" err="1">
                <a:solidFill>
                  <a:srgbClr val="000000"/>
                </a:solidFill>
                <a:effectLst/>
              </a:rPr>
              <a:t>IProductDao</a:t>
            </a:r>
            <a:br>
              <a:rPr lang="en-US" dirty="0">
                <a:solidFill>
                  <a:srgbClr val="000000"/>
                </a:solidFill>
                <a:effectLst/>
              </a:rPr>
            </a:br>
            <a:r>
              <a:rPr lang="en-US" dirty="0">
                <a:solidFill>
                  <a:srgbClr val="0033B3"/>
                </a:solidFill>
                <a:effectLst/>
              </a:rPr>
              <a:t>import </a:t>
            </a:r>
            <a:r>
              <a:rPr lang="en-US" dirty="0" err="1">
                <a:solidFill>
                  <a:srgbClr val="080808"/>
                </a:solidFill>
                <a:effectLst/>
              </a:rPr>
              <a:t>com.softserve.edu.service.</a:t>
            </a:r>
            <a:r>
              <a:rPr lang="en-US" dirty="0" err="1">
                <a:solidFill>
                  <a:srgbClr val="000000"/>
                </a:solidFill>
                <a:effectLst/>
              </a:rPr>
              <a:t>ProductService</a:t>
            </a:r>
            <a:br>
              <a:rPr lang="en-US" dirty="0">
                <a:solidFill>
                  <a:srgbClr val="000000"/>
                </a:solidFill>
                <a:effectLst/>
              </a:rPr>
            </a:br>
            <a:r>
              <a:rPr lang="en-US" dirty="0">
                <a:solidFill>
                  <a:srgbClr val="0033B3"/>
                </a:solidFill>
                <a:effectLst/>
              </a:rPr>
              <a:t>import </a:t>
            </a:r>
            <a:r>
              <a:rPr lang="en-US" dirty="0" err="1">
                <a:solidFill>
                  <a:srgbClr val="080808"/>
                </a:solidFill>
                <a:effectLst/>
              </a:rPr>
              <a:t>org.junit.jupiter.api.</a:t>
            </a:r>
            <a:r>
              <a:rPr lang="en-US" dirty="0" err="1">
                <a:solidFill>
                  <a:srgbClr val="000000"/>
                </a:solidFill>
                <a:effectLst/>
              </a:rPr>
              <a:t>Assertions</a:t>
            </a:r>
            <a:br>
              <a:rPr lang="en-US" dirty="0">
                <a:solidFill>
                  <a:srgbClr val="000000"/>
                </a:solidFill>
                <a:effectLst/>
              </a:rPr>
            </a:br>
            <a:r>
              <a:rPr lang="en-US" dirty="0">
                <a:solidFill>
                  <a:srgbClr val="0033B3"/>
                </a:solidFill>
                <a:effectLst/>
              </a:rPr>
              <a:t>import </a:t>
            </a:r>
            <a:r>
              <a:rPr lang="en-US" dirty="0" err="1">
                <a:solidFill>
                  <a:srgbClr val="080808"/>
                </a:solidFill>
                <a:effectLst/>
              </a:rPr>
              <a:t>org.junit.jupiter.api.</a:t>
            </a:r>
            <a:r>
              <a:rPr lang="en-US" dirty="0" err="1">
                <a:solidFill>
                  <a:srgbClr val="9E880D"/>
                </a:solidFill>
                <a:effectLst/>
              </a:rPr>
              <a:t>Test</a:t>
            </a:r>
            <a:br>
              <a:rPr lang="en-US" dirty="0">
                <a:solidFill>
                  <a:srgbClr val="9E880D"/>
                </a:solidFill>
                <a:effectLst/>
              </a:rPr>
            </a:br>
            <a:br>
              <a:rPr lang="en-US" dirty="0">
                <a:solidFill>
                  <a:srgbClr val="9E880D"/>
                </a:solidFill>
                <a:effectLst/>
              </a:rPr>
            </a:br>
            <a:r>
              <a:rPr lang="en-US" dirty="0">
                <a:solidFill>
                  <a:srgbClr val="0033B3"/>
                </a:solidFill>
                <a:effectLst/>
              </a:rPr>
              <a:t>class </a:t>
            </a:r>
            <a:r>
              <a:rPr lang="en-US" dirty="0" err="1">
                <a:solidFill>
                  <a:srgbClr val="000000"/>
                </a:solidFill>
                <a:effectLst/>
              </a:rPr>
              <a:t>UnitTest</a:t>
            </a:r>
            <a:r>
              <a:rPr lang="en-US" dirty="0">
                <a:solidFill>
                  <a:srgbClr val="000000"/>
                </a:solidFill>
                <a:effectLst/>
              </a:rPr>
              <a:t> </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a:solidFill>
                  <a:srgbClr val="9E880D"/>
                </a:solidFill>
                <a:effectLst/>
              </a:rPr>
              <a:t>@Test</a:t>
            </a:r>
            <a:br>
              <a:rPr lang="en-US" dirty="0">
                <a:solidFill>
                  <a:srgbClr val="9E880D"/>
                </a:solidFill>
                <a:effectLst/>
              </a:rPr>
            </a:br>
            <a:r>
              <a:rPr lang="en-US" dirty="0">
                <a:solidFill>
                  <a:srgbClr val="9E880D"/>
                </a:solidFill>
                <a:effectLst/>
              </a:rPr>
              <a:t>    </a:t>
            </a:r>
            <a:r>
              <a:rPr lang="en-US" dirty="0">
                <a:solidFill>
                  <a:srgbClr val="0033B3"/>
                </a:solidFill>
                <a:effectLst/>
              </a:rPr>
              <a:t>fun </a:t>
            </a:r>
            <a:r>
              <a:rPr lang="en-US" dirty="0" err="1">
                <a:solidFill>
                  <a:srgbClr val="00627A"/>
                </a:solidFill>
                <a:effectLst/>
              </a:rPr>
              <a:t>checkLastDigits</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dirty="0" err="1">
                <a:solidFill>
                  <a:srgbClr val="0033B3"/>
                </a:solidFill>
                <a:effectLst/>
              </a:rPr>
              <a:t>val</a:t>
            </a:r>
            <a:r>
              <a:rPr lang="en-US" dirty="0">
                <a:solidFill>
                  <a:srgbClr val="0033B3"/>
                </a:solidFill>
                <a:effectLst/>
              </a:rPr>
              <a:t> </a:t>
            </a:r>
            <a:r>
              <a:rPr lang="en-US" dirty="0" err="1">
                <a:solidFill>
                  <a:srgbClr val="000000"/>
                </a:solidFill>
                <a:effectLst/>
              </a:rPr>
              <a:t>productDao</a:t>
            </a:r>
            <a:r>
              <a:rPr lang="en-US" dirty="0">
                <a:solidFill>
                  <a:srgbClr val="080808"/>
                </a:solidFill>
                <a:effectLst/>
              </a:rPr>
              <a:t>: </a:t>
            </a:r>
            <a:r>
              <a:rPr lang="en-US" dirty="0" err="1">
                <a:solidFill>
                  <a:srgbClr val="000000"/>
                </a:solidFill>
                <a:effectLst/>
              </a:rPr>
              <a:t>IProductDao</a:t>
            </a:r>
            <a:r>
              <a:rPr lang="en-US" dirty="0">
                <a:solidFill>
                  <a:srgbClr val="000000"/>
                </a:solidFill>
                <a:effectLst/>
              </a:rPr>
              <a:t> </a:t>
            </a:r>
            <a:r>
              <a:rPr lang="en-US" dirty="0">
                <a:solidFill>
                  <a:srgbClr val="080808"/>
                </a:solidFill>
                <a:effectLst/>
              </a:rPr>
              <a:t>= </a:t>
            </a:r>
            <a:r>
              <a:rPr lang="en-US" dirty="0" err="1">
                <a:solidFill>
                  <a:srgbClr val="080808"/>
                </a:solidFill>
                <a:effectLst/>
              </a:rPr>
              <a:t>ValidProductDaoStub</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err="1">
                <a:solidFill>
                  <a:srgbClr val="0033B3"/>
                </a:solidFill>
                <a:effectLst/>
              </a:rPr>
              <a:t>val</a:t>
            </a:r>
            <a:r>
              <a:rPr lang="en-US" dirty="0">
                <a:solidFill>
                  <a:srgbClr val="0033B3"/>
                </a:solidFill>
                <a:effectLst/>
              </a:rPr>
              <a:t> </a:t>
            </a:r>
            <a:r>
              <a:rPr lang="en-US" dirty="0" err="1">
                <a:solidFill>
                  <a:srgbClr val="000000"/>
                </a:solidFill>
                <a:effectLst/>
              </a:rPr>
              <a:t>productService</a:t>
            </a:r>
            <a:r>
              <a:rPr lang="en-US" dirty="0">
                <a:solidFill>
                  <a:srgbClr val="000000"/>
                </a:solidFill>
                <a:effectLst/>
              </a:rPr>
              <a:t> </a:t>
            </a:r>
            <a:r>
              <a:rPr lang="en-US" dirty="0">
                <a:solidFill>
                  <a:srgbClr val="080808"/>
                </a:solidFill>
                <a:effectLst/>
              </a:rPr>
              <a:t>= </a:t>
            </a:r>
            <a:r>
              <a:rPr lang="en-US" dirty="0" err="1">
                <a:solidFill>
                  <a:srgbClr val="080808"/>
                </a:solidFill>
                <a:effectLst/>
              </a:rPr>
              <a:t>ProductService</a:t>
            </a:r>
            <a:r>
              <a:rPr lang="en-US" dirty="0">
                <a:solidFill>
                  <a:srgbClr val="080808"/>
                </a:solidFill>
                <a:effectLst/>
              </a:rPr>
              <a:t>(</a:t>
            </a:r>
            <a:r>
              <a:rPr lang="en-US" dirty="0" err="1">
                <a:solidFill>
                  <a:srgbClr val="000000"/>
                </a:solidFill>
                <a:effectLst/>
              </a:rPr>
              <a:t>productDao</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a:solidFill>
                  <a:srgbClr val="8C8C8C"/>
                </a:solidFill>
                <a:effectLst/>
              </a:rPr>
              <a:t>//</a:t>
            </a:r>
            <a:br>
              <a:rPr lang="en-US" i="1" dirty="0">
                <a:solidFill>
                  <a:srgbClr val="8C8C8C"/>
                </a:solidFill>
                <a:effectLst/>
              </a:rPr>
            </a:br>
            <a:r>
              <a:rPr lang="en-US" i="1" dirty="0">
                <a:solidFill>
                  <a:srgbClr val="8C8C8C"/>
                </a:solidFill>
                <a:effectLst/>
              </a:rPr>
              <a:t>        </a:t>
            </a:r>
            <a:r>
              <a:rPr lang="en-US" dirty="0" err="1">
                <a:solidFill>
                  <a:srgbClr val="0033B3"/>
                </a:solidFill>
                <a:effectLst/>
              </a:rPr>
              <a:t>val</a:t>
            </a:r>
            <a:r>
              <a:rPr lang="en-US" dirty="0">
                <a:solidFill>
                  <a:srgbClr val="0033B3"/>
                </a:solidFill>
                <a:effectLst/>
              </a:rPr>
              <a:t> </a:t>
            </a:r>
            <a:r>
              <a:rPr lang="en-US" dirty="0">
                <a:solidFill>
                  <a:srgbClr val="000000"/>
                </a:solidFill>
                <a:effectLst/>
              </a:rPr>
              <a:t>expected </a:t>
            </a:r>
            <a:r>
              <a:rPr lang="en-US" dirty="0">
                <a:solidFill>
                  <a:srgbClr val="080808"/>
                </a:solidFill>
                <a:effectLst/>
              </a:rPr>
              <a:t>= </a:t>
            </a:r>
            <a:r>
              <a:rPr lang="en-US" dirty="0">
                <a:solidFill>
                  <a:srgbClr val="067D17"/>
                </a:solidFill>
                <a:effectLst/>
              </a:rPr>
              <a:t>"123"</a:t>
            </a:r>
            <a:br>
              <a:rPr lang="en-US" dirty="0">
                <a:solidFill>
                  <a:srgbClr val="067D17"/>
                </a:solidFill>
                <a:effectLst/>
              </a:rPr>
            </a:br>
            <a:r>
              <a:rPr lang="en-US" dirty="0">
                <a:solidFill>
                  <a:srgbClr val="067D17"/>
                </a:solidFill>
                <a:effectLst/>
              </a:rPr>
              <a:t>        </a:t>
            </a:r>
            <a:r>
              <a:rPr lang="en-US" dirty="0" err="1">
                <a:solidFill>
                  <a:srgbClr val="0033B3"/>
                </a:solidFill>
                <a:effectLst/>
              </a:rPr>
              <a:t>val</a:t>
            </a:r>
            <a:r>
              <a:rPr lang="en-US" dirty="0">
                <a:solidFill>
                  <a:srgbClr val="0033B3"/>
                </a:solidFill>
                <a:effectLst/>
              </a:rPr>
              <a:t> </a:t>
            </a:r>
            <a:r>
              <a:rPr lang="en-US" dirty="0">
                <a:solidFill>
                  <a:srgbClr val="000000"/>
                </a:solidFill>
                <a:effectLst/>
              </a:rPr>
              <a:t>actual </a:t>
            </a:r>
            <a:r>
              <a:rPr lang="en-US" dirty="0">
                <a:solidFill>
                  <a:srgbClr val="080808"/>
                </a:solidFill>
                <a:effectLst/>
              </a:rPr>
              <a:t>= </a:t>
            </a:r>
            <a:r>
              <a:rPr lang="en-US" dirty="0" err="1">
                <a:solidFill>
                  <a:srgbClr val="000000"/>
                </a:solidFill>
                <a:effectLst/>
              </a:rPr>
              <a:t>productService</a:t>
            </a:r>
            <a:r>
              <a:rPr lang="en-US" dirty="0" err="1">
                <a:solidFill>
                  <a:srgbClr val="080808"/>
                </a:solidFill>
                <a:effectLst/>
              </a:rPr>
              <a:t>.getLastDigits</a:t>
            </a:r>
            <a:r>
              <a:rPr lang="en-US" dirty="0">
                <a:solidFill>
                  <a:srgbClr val="080808"/>
                </a:solidFill>
                <a:effectLst/>
              </a:rPr>
              <a:t>(</a:t>
            </a:r>
            <a:r>
              <a:rPr lang="en-US" dirty="0">
                <a:solidFill>
                  <a:srgbClr val="067D17"/>
                </a:solidFill>
                <a:effectLst/>
              </a:rPr>
              <a:t>""</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a:solidFill>
                  <a:srgbClr val="8C8C8C"/>
                </a:solidFill>
                <a:effectLst/>
              </a:rPr>
              <a:t>//</a:t>
            </a:r>
            <a:br>
              <a:rPr lang="en-US" i="1" dirty="0">
                <a:solidFill>
                  <a:srgbClr val="8C8C8C"/>
                </a:solidFill>
                <a:effectLst/>
              </a:rPr>
            </a:br>
            <a:r>
              <a:rPr lang="en-US" i="1" dirty="0">
                <a:solidFill>
                  <a:srgbClr val="8C8C8C"/>
                </a:solidFill>
                <a:effectLst/>
              </a:rPr>
              <a:t>        </a:t>
            </a:r>
            <a:r>
              <a:rPr lang="en-US" dirty="0" err="1">
                <a:solidFill>
                  <a:srgbClr val="000000"/>
                </a:solidFill>
                <a:effectLst/>
              </a:rPr>
              <a:t>Assertions</a:t>
            </a:r>
            <a:r>
              <a:rPr lang="en-US" dirty="0" err="1">
                <a:solidFill>
                  <a:srgbClr val="080808"/>
                </a:solidFill>
                <a:effectLst/>
              </a:rPr>
              <a:t>.assertEquals</a:t>
            </a:r>
            <a:r>
              <a:rPr lang="en-US" dirty="0">
                <a:solidFill>
                  <a:srgbClr val="080808"/>
                </a:solidFill>
                <a:effectLst/>
              </a:rPr>
              <a:t>(</a:t>
            </a:r>
            <a:r>
              <a:rPr lang="en-US" dirty="0">
                <a:solidFill>
                  <a:srgbClr val="000000"/>
                </a:solidFill>
                <a:effectLst/>
              </a:rPr>
              <a:t>actual</a:t>
            </a:r>
            <a:r>
              <a:rPr lang="en-US" dirty="0">
                <a:solidFill>
                  <a:srgbClr val="080808"/>
                </a:solidFill>
                <a:effectLst/>
              </a:rPr>
              <a:t>, </a:t>
            </a:r>
            <a:r>
              <a:rPr lang="en-US" dirty="0">
                <a:solidFill>
                  <a:srgbClr val="000000"/>
                </a:solidFill>
                <a:effectLst/>
              </a:rPr>
              <a:t>expected</a:t>
            </a:r>
            <a:r>
              <a:rPr lang="en-US" dirty="0">
                <a:solidFill>
                  <a:srgbClr val="080808"/>
                </a:solidFill>
                <a:effectLst/>
              </a:rPr>
              <a:t>, </a:t>
            </a:r>
            <a:r>
              <a:rPr lang="en-US" dirty="0">
                <a:solidFill>
                  <a:srgbClr val="067D17"/>
                </a:solidFill>
                <a:effectLst/>
              </a:rPr>
              <a:t>"</a:t>
            </a:r>
            <a:r>
              <a:rPr lang="en-US" dirty="0" err="1">
                <a:solidFill>
                  <a:srgbClr val="067D17"/>
                </a:solidFill>
                <a:effectLst/>
              </a:rPr>
              <a:t>LastDigits</a:t>
            </a:r>
            <a:r>
              <a:rPr lang="en-US" dirty="0">
                <a:solidFill>
                  <a:srgbClr val="067D17"/>
                </a:solidFill>
                <a:effectLst/>
              </a:rPr>
              <a:t> ERROR"</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9E880D"/>
                </a:solidFill>
                <a:effectLst/>
              </a:rPr>
              <a:t>@Test</a:t>
            </a:r>
            <a:br>
              <a:rPr lang="en-US" dirty="0">
                <a:solidFill>
                  <a:srgbClr val="9E880D"/>
                </a:solidFill>
                <a:effectLst/>
              </a:rPr>
            </a:br>
            <a:r>
              <a:rPr lang="en-US" dirty="0">
                <a:solidFill>
                  <a:srgbClr val="9E880D"/>
                </a:solidFill>
                <a:effectLst/>
              </a:rPr>
              <a:t>    </a:t>
            </a:r>
            <a:r>
              <a:rPr lang="en-US" dirty="0">
                <a:solidFill>
                  <a:srgbClr val="0033B3"/>
                </a:solidFill>
                <a:effectLst/>
              </a:rPr>
              <a:t>fun </a:t>
            </a:r>
            <a:r>
              <a:rPr lang="en-US" dirty="0" err="1">
                <a:solidFill>
                  <a:srgbClr val="00627A"/>
                </a:solidFill>
                <a:effectLst/>
              </a:rPr>
              <a:t>checkOutDot</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dirty="0" err="1">
                <a:solidFill>
                  <a:srgbClr val="0033B3"/>
                </a:solidFill>
                <a:effectLst/>
              </a:rPr>
              <a:t>val</a:t>
            </a:r>
            <a:r>
              <a:rPr lang="en-US" dirty="0">
                <a:solidFill>
                  <a:srgbClr val="0033B3"/>
                </a:solidFill>
                <a:effectLst/>
              </a:rPr>
              <a:t> </a:t>
            </a:r>
            <a:r>
              <a:rPr lang="en-US" dirty="0" err="1">
                <a:solidFill>
                  <a:srgbClr val="000000"/>
                </a:solidFill>
                <a:effectLst/>
              </a:rPr>
              <a:t>productDao</a:t>
            </a:r>
            <a:r>
              <a:rPr lang="en-US" dirty="0">
                <a:solidFill>
                  <a:srgbClr val="080808"/>
                </a:solidFill>
                <a:effectLst/>
              </a:rPr>
              <a:t>: </a:t>
            </a:r>
            <a:r>
              <a:rPr lang="en-US" dirty="0" err="1">
                <a:solidFill>
                  <a:srgbClr val="000000"/>
                </a:solidFill>
                <a:effectLst/>
              </a:rPr>
              <a:t>IProductDao</a:t>
            </a:r>
            <a:r>
              <a:rPr lang="en-US" dirty="0">
                <a:solidFill>
                  <a:srgbClr val="000000"/>
                </a:solidFill>
                <a:effectLst/>
              </a:rPr>
              <a:t> </a:t>
            </a:r>
            <a:r>
              <a:rPr lang="en-US" dirty="0">
                <a:solidFill>
                  <a:srgbClr val="080808"/>
                </a:solidFill>
                <a:effectLst/>
              </a:rPr>
              <a:t>= </a:t>
            </a:r>
            <a:r>
              <a:rPr lang="en-US" dirty="0" err="1">
                <a:solidFill>
                  <a:srgbClr val="080808"/>
                </a:solidFill>
                <a:effectLst/>
              </a:rPr>
              <a:t>OutDotProductDaoStub</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err="1">
                <a:solidFill>
                  <a:srgbClr val="0033B3"/>
                </a:solidFill>
                <a:effectLst/>
              </a:rPr>
              <a:t>val</a:t>
            </a:r>
            <a:r>
              <a:rPr lang="en-US" dirty="0">
                <a:solidFill>
                  <a:srgbClr val="0033B3"/>
                </a:solidFill>
                <a:effectLst/>
              </a:rPr>
              <a:t> </a:t>
            </a:r>
            <a:r>
              <a:rPr lang="en-US" dirty="0" err="1">
                <a:solidFill>
                  <a:srgbClr val="000000"/>
                </a:solidFill>
                <a:effectLst/>
              </a:rPr>
              <a:t>productService</a:t>
            </a:r>
            <a:r>
              <a:rPr lang="en-US" dirty="0">
                <a:solidFill>
                  <a:srgbClr val="000000"/>
                </a:solidFill>
                <a:effectLst/>
              </a:rPr>
              <a:t> </a:t>
            </a:r>
            <a:r>
              <a:rPr lang="en-US" dirty="0">
                <a:solidFill>
                  <a:srgbClr val="080808"/>
                </a:solidFill>
                <a:effectLst/>
              </a:rPr>
              <a:t>= </a:t>
            </a:r>
            <a:r>
              <a:rPr lang="en-US" dirty="0" err="1">
                <a:solidFill>
                  <a:srgbClr val="080808"/>
                </a:solidFill>
                <a:effectLst/>
              </a:rPr>
              <a:t>ProductService</a:t>
            </a:r>
            <a:r>
              <a:rPr lang="en-US" dirty="0">
                <a:solidFill>
                  <a:srgbClr val="080808"/>
                </a:solidFill>
                <a:effectLst/>
              </a:rPr>
              <a:t>(</a:t>
            </a:r>
            <a:r>
              <a:rPr lang="en-US" dirty="0" err="1">
                <a:solidFill>
                  <a:srgbClr val="000000"/>
                </a:solidFill>
                <a:effectLst/>
              </a:rPr>
              <a:t>productDao</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a:solidFill>
                  <a:srgbClr val="8C8C8C"/>
                </a:solidFill>
                <a:effectLst/>
              </a:rPr>
              <a:t>//</a:t>
            </a:r>
            <a:br>
              <a:rPr lang="en-US" i="1" dirty="0">
                <a:solidFill>
                  <a:srgbClr val="8C8C8C"/>
                </a:solidFill>
                <a:effectLst/>
              </a:rPr>
            </a:br>
            <a:r>
              <a:rPr lang="en-US" i="1" dirty="0">
                <a:solidFill>
                  <a:srgbClr val="8C8C8C"/>
                </a:solidFill>
                <a:effectLst/>
              </a:rPr>
              <a:t>        </a:t>
            </a:r>
            <a:r>
              <a:rPr lang="en-US" dirty="0" err="1">
                <a:solidFill>
                  <a:srgbClr val="0033B3"/>
                </a:solidFill>
                <a:effectLst/>
              </a:rPr>
              <a:t>val</a:t>
            </a:r>
            <a:r>
              <a:rPr lang="en-US" dirty="0">
                <a:solidFill>
                  <a:srgbClr val="0033B3"/>
                </a:solidFill>
                <a:effectLst/>
              </a:rPr>
              <a:t> </a:t>
            </a:r>
            <a:r>
              <a:rPr lang="en-US" dirty="0">
                <a:solidFill>
                  <a:srgbClr val="000000"/>
                </a:solidFill>
                <a:effectLst/>
              </a:rPr>
              <a:t>expected </a:t>
            </a:r>
            <a:r>
              <a:rPr lang="en-US" dirty="0">
                <a:solidFill>
                  <a:srgbClr val="080808"/>
                </a:solidFill>
                <a:effectLst/>
              </a:rPr>
              <a:t>= </a:t>
            </a:r>
            <a:r>
              <a:rPr lang="en-US" dirty="0">
                <a:solidFill>
                  <a:srgbClr val="067D17"/>
                </a:solidFill>
                <a:effectLst/>
              </a:rPr>
              <a:t>"aaa181"</a:t>
            </a:r>
            <a:br>
              <a:rPr lang="en-US" dirty="0">
                <a:solidFill>
                  <a:srgbClr val="067D17"/>
                </a:solidFill>
                <a:effectLst/>
              </a:rPr>
            </a:br>
            <a:r>
              <a:rPr lang="en-US" dirty="0">
                <a:solidFill>
                  <a:srgbClr val="067D17"/>
                </a:solidFill>
                <a:effectLst/>
              </a:rPr>
              <a:t>        </a:t>
            </a:r>
            <a:r>
              <a:rPr lang="en-US" dirty="0" err="1">
                <a:solidFill>
                  <a:srgbClr val="0033B3"/>
                </a:solidFill>
                <a:effectLst/>
              </a:rPr>
              <a:t>val</a:t>
            </a:r>
            <a:r>
              <a:rPr lang="en-US" dirty="0">
                <a:solidFill>
                  <a:srgbClr val="0033B3"/>
                </a:solidFill>
                <a:effectLst/>
              </a:rPr>
              <a:t> </a:t>
            </a:r>
            <a:r>
              <a:rPr lang="en-US" dirty="0">
                <a:solidFill>
                  <a:srgbClr val="000000"/>
                </a:solidFill>
                <a:effectLst/>
              </a:rPr>
              <a:t>actual </a:t>
            </a:r>
            <a:r>
              <a:rPr lang="en-US" dirty="0">
                <a:solidFill>
                  <a:srgbClr val="080808"/>
                </a:solidFill>
                <a:effectLst/>
              </a:rPr>
              <a:t>= </a:t>
            </a:r>
            <a:r>
              <a:rPr lang="en-US" dirty="0" err="1">
                <a:solidFill>
                  <a:srgbClr val="000000"/>
                </a:solidFill>
                <a:effectLst/>
              </a:rPr>
              <a:t>productService</a:t>
            </a:r>
            <a:r>
              <a:rPr lang="en-US" dirty="0" err="1">
                <a:solidFill>
                  <a:srgbClr val="080808"/>
                </a:solidFill>
                <a:effectLst/>
              </a:rPr>
              <a:t>.getLastDigits</a:t>
            </a:r>
            <a:r>
              <a:rPr lang="en-US" dirty="0">
                <a:solidFill>
                  <a:srgbClr val="080808"/>
                </a:solidFill>
                <a:effectLst/>
              </a:rPr>
              <a:t>(</a:t>
            </a:r>
            <a:r>
              <a:rPr lang="en-US" dirty="0">
                <a:solidFill>
                  <a:srgbClr val="067D17"/>
                </a:solidFill>
                <a:effectLst/>
              </a:rPr>
              <a:t>""</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a:solidFill>
                  <a:srgbClr val="8C8C8C"/>
                </a:solidFill>
                <a:effectLst/>
              </a:rPr>
              <a:t>//</a:t>
            </a:r>
            <a:br>
              <a:rPr lang="en-US" i="1" dirty="0">
                <a:solidFill>
                  <a:srgbClr val="8C8C8C"/>
                </a:solidFill>
                <a:effectLst/>
              </a:rPr>
            </a:br>
            <a:r>
              <a:rPr lang="en-US" i="1" dirty="0">
                <a:solidFill>
                  <a:srgbClr val="8C8C8C"/>
                </a:solidFill>
                <a:effectLst/>
              </a:rPr>
              <a:t>        </a:t>
            </a:r>
            <a:r>
              <a:rPr lang="en-US" dirty="0" err="1">
                <a:solidFill>
                  <a:srgbClr val="000000"/>
                </a:solidFill>
                <a:effectLst/>
              </a:rPr>
              <a:t>Assertions</a:t>
            </a:r>
            <a:r>
              <a:rPr lang="en-US" dirty="0" err="1">
                <a:solidFill>
                  <a:srgbClr val="080808"/>
                </a:solidFill>
                <a:effectLst/>
              </a:rPr>
              <a:t>.assertEquals</a:t>
            </a:r>
            <a:r>
              <a:rPr lang="en-US" dirty="0">
                <a:solidFill>
                  <a:srgbClr val="080808"/>
                </a:solidFill>
                <a:effectLst/>
              </a:rPr>
              <a:t>(</a:t>
            </a:r>
            <a:r>
              <a:rPr lang="en-US" dirty="0">
                <a:solidFill>
                  <a:srgbClr val="000000"/>
                </a:solidFill>
                <a:effectLst/>
              </a:rPr>
              <a:t>actual</a:t>
            </a:r>
            <a:r>
              <a:rPr lang="en-US" dirty="0">
                <a:solidFill>
                  <a:srgbClr val="080808"/>
                </a:solidFill>
                <a:effectLst/>
              </a:rPr>
              <a:t>, </a:t>
            </a:r>
            <a:r>
              <a:rPr lang="en-US" dirty="0">
                <a:solidFill>
                  <a:srgbClr val="000000"/>
                </a:solidFill>
                <a:effectLst/>
              </a:rPr>
              <a:t>expected</a:t>
            </a:r>
            <a:r>
              <a:rPr lang="en-US" dirty="0">
                <a:solidFill>
                  <a:srgbClr val="080808"/>
                </a:solidFill>
                <a:effectLst/>
              </a:rPr>
              <a:t>, </a:t>
            </a:r>
            <a:r>
              <a:rPr lang="en-US" dirty="0">
                <a:solidFill>
                  <a:srgbClr val="067D17"/>
                </a:solidFill>
                <a:effectLst/>
              </a:rPr>
              <a:t>"</a:t>
            </a:r>
            <a:r>
              <a:rPr lang="en-US" dirty="0" err="1">
                <a:solidFill>
                  <a:srgbClr val="067D17"/>
                </a:solidFill>
                <a:effectLst/>
              </a:rPr>
              <a:t>LastDigits</a:t>
            </a:r>
            <a:r>
              <a:rPr lang="en-US" dirty="0">
                <a:solidFill>
                  <a:srgbClr val="067D17"/>
                </a:solidFill>
                <a:effectLst/>
              </a:rPr>
              <a:t> ERROR"</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9E880D"/>
                </a:solidFill>
                <a:effectLst/>
              </a:rPr>
              <a:t>@Test</a:t>
            </a:r>
            <a:br>
              <a:rPr lang="en-US" dirty="0">
                <a:solidFill>
                  <a:srgbClr val="9E880D"/>
                </a:solidFill>
                <a:effectLst/>
              </a:rPr>
            </a:br>
            <a:r>
              <a:rPr lang="en-US" dirty="0">
                <a:solidFill>
                  <a:srgbClr val="9E880D"/>
                </a:solidFill>
                <a:effectLst/>
              </a:rPr>
              <a:t>    </a:t>
            </a:r>
            <a:r>
              <a:rPr lang="en-US" dirty="0">
                <a:solidFill>
                  <a:srgbClr val="0033B3"/>
                </a:solidFill>
                <a:effectLst/>
              </a:rPr>
              <a:t>fun </a:t>
            </a:r>
            <a:r>
              <a:rPr lang="en-US" dirty="0" err="1">
                <a:solidFill>
                  <a:srgbClr val="00627A"/>
                </a:solidFill>
                <a:effectLst/>
              </a:rPr>
              <a:t>checkLastDot</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dirty="0" err="1">
                <a:solidFill>
                  <a:srgbClr val="0033B3"/>
                </a:solidFill>
                <a:effectLst/>
              </a:rPr>
              <a:t>val</a:t>
            </a:r>
            <a:r>
              <a:rPr lang="en-US" dirty="0">
                <a:solidFill>
                  <a:srgbClr val="0033B3"/>
                </a:solidFill>
                <a:effectLst/>
              </a:rPr>
              <a:t> </a:t>
            </a:r>
            <a:r>
              <a:rPr lang="en-US" dirty="0" err="1">
                <a:solidFill>
                  <a:srgbClr val="000000"/>
                </a:solidFill>
                <a:effectLst/>
              </a:rPr>
              <a:t>productDao</a:t>
            </a:r>
            <a:r>
              <a:rPr lang="en-US" dirty="0">
                <a:solidFill>
                  <a:srgbClr val="080808"/>
                </a:solidFill>
                <a:effectLst/>
              </a:rPr>
              <a:t>: </a:t>
            </a:r>
            <a:r>
              <a:rPr lang="en-US" dirty="0" err="1">
                <a:solidFill>
                  <a:srgbClr val="000000"/>
                </a:solidFill>
                <a:effectLst/>
              </a:rPr>
              <a:t>IProductDao</a:t>
            </a:r>
            <a:r>
              <a:rPr lang="en-US" dirty="0">
                <a:solidFill>
                  <a:srgbClr val="000000"/>
                </a:solidFill>
                <a:effectLst/>
              </a:rPr>
              <a:t> </a:t>
            </a:r>
            <a:r>
              <a:rPr lang="en-US" dirty="0">
                <a:solidFill>
                  <a:srgbClr val="080808"/>
                </a:solidFill>
                <a:effectLst/>
              </a:rPr>
              <a:t>= </a:t>
            </a:r>
            <a:r>
              <a:rPr lang="en-US" dirty="0" err="1">
                <a:solidFill>
                  <a:srgbClr val="080808"/>
                </a:solidFill>
                <a:effectLst/>
              </a:rPr>
              <a:t>LastDotProductDaoStub</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err="1">
                <a:solidFill>
                  <a:srgbClr val="0033B3"/>
                </a:solidFill>
                <a:effectLst/>
              </a:rPr>
              <a:t>val</a:t>
            </a:r>
            <a:r>
              <a:rPr lang="en-US" dirty="0">
                <a:solidFill>
                  <a:srgbClr val="0033B3"/>
                </a:solidFill>
                <a:effectLst/>
              </a:rPr>
              <a:t> </a:t>
            </a:r>
            <a:r>
              <a:rPr lang="en-US" dirty="0" err="1">
                <a:solidFill>
                  <a:srgbClr val="000000"/>
                </a:solidFill>
                <a:effectLst/>
              </a:rPr>
              <a:t>productService</a:t>
            </a:r>
            <a:r>
              <a:rPr lang="en-US" dirty="0">
                <a:solidFill>
                  <a:srgbClr val="000000"/>
                </a:solidFill>
                <a:effectLst/>
              </a:rPr>
              <a:t> </a:t>
            </a:r>
            <a:r>
              <a:rPr lang="en-US" dirty="0">
                <a:solidFill>
                  <a:srgbClr val="080808"/>
                </a:solidFill>
                <a:effectLst/>
              </a:rPr>
              <a:t>= </a:t>
            </a:r>
            <a:r>
              <a:rPr lang="en-US" dirty="0" err="1">
                <a:solidFill>
                  <a:srgbClr val="080808"/>
                </a:solidFill>
                <a:effectLst/>
              </a:rPr>
              <a:t>ProductService</a:t>
            </a:r>
            <a:r>
              <a:rPr lang="en-US" dirty="0">
                <a:solidFill>
                  <a:srgbClr val="080808"/>
                </a:solidFill>
                <a:effectLst/>
              </a:rPr>
              <a:t>(</a:t>
            </a:r>
            <a:r>
              <a:rPr lang="en-US" dirty="0" err="1">
                <a:solidFill>
                  <a:srgbClr val="000000"/>
                </a:solidFill>
                <a:effectLst/>
              </a:rPr>
              <a:t>productDao</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a:solidFill>
                  <a:srgbClr val="8C8C8C"/>
                </a:solidFill>
                <a:effectLst/>
              </a:rPr>
              <a:t>//</a:t>
            </a:r>
            <a:br>
              <a:rPr lang="en-US" i="1" dirty="0">
                <a:solidFill>
                  <a:srgbClr val="8C8C8C"/>
                </a:solidFill>
                <a:effectLst/>
              </a:rPr>
            </a:br>
            <a:r>
              <a:rPr lang="en-US" i="1" dirty="0">
                <a:solidFill>
                  <a:srgbClr val="8C8C8C"/>
                </a:solidFill>
                <a:effectLst/>
              </a:rPr>
              <a:t>        </a:t>
            </a:r>
            <a:r>
              <a:rPr lang="en-US" dirty="0" err="1">
                <a:solidFill>
                  <a:srgbClr val="0033B3"/>
                </a:solidFill>
                <a:effectLst/>
              </a:rPr>
              <a:t>val</a:t>
            </a:r>
            <a:r>
              <a:rPr lang="en-US" dirty="0">
                <a:solidFill>
                  <a:srgbClr val="0033B3"/>
                </a:solidFill>
                <a:effectLst/>
              </a:rPr>
              <a:t> </a:t>
            </a:r>
            <a:r>
              <a:rPr lang="en-US" dirty="0">
                <a:solidFill>
                  <a:srgbClr val="000000"/>
                </a:solidFill>
                <a:effectLst/>
              </a:rPr>
              <a:t>expected </a:t>
            </a:r>
            <a:r>
              <a:rPr lang="en-US" dirty="0">
                <a:solidFill>
                  <a:srgbClr val="080808"/>
                </a:solidFill>
                <a:effectLst/>
              </a:rPr>
              <a:t>= </a:t>
            </a:r>
            <a:r>
              <a:rPr lang="en-US" dirty="0">
                <a:solidFill>
                  <a:srgbClr val="067D17"/>
                </a:solidFill>
                <a:effectLst/>
              </a:rPr>
              <a:t>""</a:t>
            </a:r>
            <a:br>
              <a:rPr lang="en-US" dirty="0">
                <a:solidFill>
                  <a:srgbClr val="067D17"/>
                </a:solidFill>
                <a:effectLst/>
              </a:rPr>
            </a:br>
            <a:r>
              <a:rPr lang="en-US" dirty="0">
                <a:solidFill>
                  <a:srgbClr val="067D17"/>
                </a:solidFill>
                <a:effectLst/>
              </a:rPr>
              <a:t>        </a:t>
            </a:r>
            <a:r>
              <a:rPr lang="en-US" dirty="0" err="1">
                <a:solidFill>
                  <a:srgbClr val="0033B3"/>
                </a:solidFill>
                <a:effectLst/>
              </a:rPr>
              <a:t>val</a:t>
            </a:r>
            <a:r>
              <a:rPr lang="en-US" dirty="0">
                <a:solidFill>
                  <a:srgbClr val="0033B3"/>
                </a:solidFill>
                <a:effectLst/>
              </a:rPr>
              <a:t> </a:t>
            </a:r>
            <a:r>
              <a:rPr lang="en-US" dirty="0">
                <a:solidFill>
                  <a:srgbClr val="000000"/>
                </a:solidFill>
                <a:effectLst/>
              </a:rPr>
              <a:t>actual </a:t>
            </a:r>
            <a:r>
              <a:rPr lang="en-US" dirty="0">
                <a:solidFill>
                  <a:srgbClr val="080808"/>
                </a:solidFill>
                <a:effectLst/>
              </a:rPr>
              <a:t>= </a:t>
            </a:r>
            <a:r>
              <a:rPr lang="en-US" dirty="0" err="1">
                <a:solidFill>
                  <a:srgbClr val="000000"/>
                </a:solidFill>
                <a:effectLst/>
              </a:rPr>
              <a:t>productService</a:t>
            </a:r>
            <a:r>
              <a:rPr lang="en-US" dirty="0" err="1">
                <a:solidFill>
                  <a:srgbClr val="080808"/>
                </a:solidFill>
                <a:effectLst/>
              </a:rPr>
              <a:t>.getLastDigits</a:t>
            </a:r>
            <a:r>
              <a:rPr lang="en-US" dirty="0">
                <a:solidFill>
                  <a:srgbClr val="080808"/>
                </a:solidFill>
                <a:effectLst/>
              </a:rPr>
              <a:t>(</a:t>
            </a:r>
            <a:r>
              <a:rPr lang="en-US" dirty="0">
                <a:solidFill>
                  <a:srgbClr val="067D17"/>
                </a:solidFill>
                <a:effectLst/>
              </a:rPr>
              <a:t>""</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a:solidFill>
                  <a:srgbClr val="8C8C8C"/>
                </a:solidFill>
                <a:effectLst/>
              </a:rPr>
              <a:t>//</a:t>
            </a:r>
            <a:br>
              <a:rPr lang="en-US" i="1" dirty="0">
                <a:solidFill>
                  <a:srgbClr val="8C8C8C"/>
                </a:solidFill>
                <a:effectLst/>
              </a:rPr>
            </a:br>
            <a:r>
              <a:rPr lang="en-US" i="1" dirty="0">
                <a:solidFill>
                  <a:srgbClr val="8C8C8C"/>
                </a:solidFill>
                <a:effectLst/>
              </a:rPr>
              <a:t>        </a:t>
            </a:r>
            <a:r>
              <a:rPr lang="en-US" dirty="0" err="1">
                <a:solidFill>
                  <a:srgbClr val="000000"/>
                </a:solidFill>
                <a:effectLst/>
              </a:rPr>
              <a:t>Assertions</a:t>
            </a:r>
            <a:r>
              <a:rPr lang="en-US" dirty="0" err="1">
                <a:solidFill>
                  <a:srgbClr val="080808"/>
                </a:solidFill>
                <a:effectLst/>
              </a:rPr>
              <a:t>.assertEquals</a:t>
            </a:r>
            <a:r>
              <a:rPr lang="en-US" dirty="0">
                <a:solidFill>
                  <a:srgbClr val="080808"/>
                </a:solidFill>
                <a:effectLst/>
              </a:rPr>
              <a:t>(</a:t>
            </a:r>
            <a:r>
              <a:rPr lang="en-US" dirty="0">
                <a:solidFill>
                  <a:srgbClr val="000000"/>
                </a:solidFill>
                <a:effectLst/>
              </a:rPr>
              <a:t>actual</a:t>
            </a:r>
            <a:r>
              <a:rPr lang="en-US" dirty="0">
                <a:solidFill>
                  <a:srgbClr val="080808"/>
                </a:solidFill>
                <a:effectLst/>
              </a:rPr>
              <a:t>, </a:t>
            </a:r>
            <a:r>
              <a:rPr lang="en-US" dirty="0">
                <a:solidFill>
                  <a:srgbClr val="000000"/>
                </a:solidFill>
                <a:effectLst/>
              </a:rPr>
              <a:t>expected</a:t>
            </a:r>
            <a:r>
              <a:rPr lang="en-US" dirty="0">
                <a:solidFill>
                  <a:srgbClr val="080808"/>
                </a:solidFill>
                <a:effectLst/>
              </a:rPr>
              <a:t>, </a:t>
            </a:r>
            <a:r>
              <a:rPr lang="en-US" dirty="0">
                <a:solidFill>
                  <a:srgbClr val="067D17"/>
                </a:solidFill>
                <a:effectLst/>
              </a:rPr>
              <a:t>"</a:t>
            </a:r>
            <a:r>
              <a:rPr lang="en-US" dirty="0" err="1">
                <a:solidFill>
                  <a:srgbClr val="067D17"/>
                </a:solidFill>
                <a:effectLst/>
              </a:rPr>
              <a:t>LastDigits</a:t>
            </a:r>
            <a:r>
              <a:rPr lang="en-US" dirty="0">
                <a:solidFill>
                  <a:srgbClr val="067D17"/>
                </a:solidFill>
                <a:effectLst/>
              </a:rPr>
              <a:t> ERROR"</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r>
              <a:rPr lang="en-US" dirty="0">
                <a:solidFill>
                  <a:srgbClr val="080808"/>
                </a:solidFill>
                <a:effectLst/>
              </a:rPr>
              <a:t>}</a:t>
            </a:r>
            <a:br>
              <a:rPr lang="en-US" dirty="0">
                <a:solidFill>
                  <a:srgbClr val="080808"/>
                </a:solidFill>
                <a:effectLst/>
              </a:rPr>
            </a:br>
            <a:endParaRPr lang="en-US" dirty="0">
              <a:solidFill>
                <a:srgbClr val="080808"/>
              </a:solidFill>
              <a:effectLst/>
            </a:endParaRPr>
          </a:p>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26</a:t>
            </a:fld>
            <a:endParaRPr lang="en-UA"/>
          </a:p>
        </p:txBody>
      </p:sp>
    </p:spTree>
    <p:extLst>
      <p:ext uri="{BB962C8B-B14F-4D97-AF65-F5344CB8AC3E}">
        <p14:creationId xmlns:p14="http://schemas.microsoft.com/office/powerpoint/2010/main" val="1074969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33B3"/>
                </a:solidFill>
                <a:effectLst/>
              </a:rPr>
              <a:t>package </a:t>
            </a:r>
            <a:r>
              <a:rPr lang="en-US" dirty="0" err="1">
                <a:solidFill>
                  <a:srgbClr val="080808"/>
                </a:solidFill>
                <a:effectLst/>
              </a:rPr>
              <a:t>com.softserve.edu.stub</a:t>
            </a:r>
            <a:br>
              <a:rPr lang="en-US" dirty="0">
                <a:solidFill>
                  <a:srgbClr val="080808"/>
                </a:solidFill>
                <a:effectLst/>
              </a:rPr>
            </a:br>
            <a:br>
              <a:rPr lang="en-US" dirty="0">
                <a:solidFill>
                  <a:srgbClr val="080808"/>
                </a:solidFill>
                <a:effectLst/>
              </a:rPr>
            </a:br>
            <a:r>
              <a:rPr lang="en-US" dirty="0">
                <a:solidFill>
                  <a:srgbClr val="0033B3"/>
                </a:solidFill>
                <a:effectLst/>
              </a:rPr>
              <a:t>import </a:t>
            </a:r>
            <a:r>
              <a:rPr lang="en-US" dirty="0" err="1">
                <a:solidFill>
                  <a:srgbClr val="080808"/>
                </a:solidFill>
                <a:effectLst/>
              </a:rPr>
              <a:t>com.softserve.edu.dao.</a:t>
            </a:r>
            <a:r>
              <a:rPr lang="en-US" dirty="0" err="1">
                <a:solidFill>
                  <a:srgbClr val="000000"/>
                </a:solidFill>
                <a:effectLst/>
              </a:rPr>
              <a:t>IProductDao</a:t>
            </a:r>
            <a:br>
              <a:rPr lang="en-US" dirty="0">
                <a:solidFill>
                  <a:srgbClr val="000000"/>
                </a:solidFill>
                <a:effectLst/>
              </a:rPr>
            </a:br>
            <a:r>
              <a:rPr lang="en-US" dirty="0">
                <a:solidFill>
                  <a:srgbClr val="0033B3"/>
                </a:solidFill>
                <a:effectLst/>
              </a:rPr>
              <a:t>import </a:t>
            </a:r>
            <a:r>
              <a:rPr lang="en-US" dirty="0" err="1">
                <a:solidFill>
                  <a:srgbClr val="080808"/>
                </a:solidFill>
                <a:effectLst/>
              </a:rPr>
              <a:t>com.softserve.edu.service.</a:t>
            </a:r>
            <a:r>
              <a:rPr lang="en-US" dirty="0" err="1">
                <a:solidFill>
                  <a:srgbClr val="000000"/>
                </a:solidFill>
                <a:effectLst/>
              </a:rPr>
              <a:t>ProductService</a:t>
            </a:r>
            <a:br>
              <a:rPr lang="en-US" dirty="0">
                <a:solidFill>
                  <a:srgbClr val="000000"/>
                </a:solidFill>
                <a:effectLst/>
              </a:rPr>
            </a:br>
            <a:r>
              <a:rPr lang="en-US" dirty="0">
                <a:solidFill>
                  <a:srgbClr val="0033B3"/>
                </a:solidFill>
                <a:effectLst/>
              </a:rPr>
              <a:t>import </a:t>
            </a:r>
            <a:r>
              <a:rPr lang="en-US" dirty="0" err="1">
                <a:solidFill>
                  <a:srgbClr val="080808"/>
                </a:solidFill>
                <a:effectLst/>
              </a:rPr>
              <a:t>org.junit.jupiter.api.</a:t>
            </a:r>
            <a:r>
              <a:rPr lang="en-US" dirty="0" err="1">
                <a:solidFill>
                  <a:srgbClr val="000000"/>
                </a:solidFill>
                <a:effectLst/>
              </a:rPr>
              <a:t>Assertions</a:t>
            </a:r>
            <a:br>
              <a:rPr lang="en-US" dirty="0">
                <a:solidFill>
                  <a:srgbClr val="000000"/>
                </a:solidFill>
                <a:effectLst/>
              </a:rPr>
            </a:br>
            <a:r>
              <a:rPr lang="en-US" dirty="0">
                <a:solidFill>
                  <a:srgbClr val="0033B3"/>
                </a:solidFill>
                <a:effectLst/>
              </a:rPr>
              <a:t>import </a:t>
            </a:r>
            <a:r>
              <a:rPr lang="en-US" dirty="0" err="1">
                <a:solidFill>
                  <a:srgbClr val="080808"/>
                </a:solidFill>
                <a:effectLst/>
              </a:rPr>
              <a:t>org.junit.jupiter.api.</a:t>
            </a:r>
            <a:r>
              <a:rPr lang="en-US" dirty="0" err="1">
                <a:solidFill>
                  <a:srgbClr val="9E880D"/>
                </a:solidFill>
                <a:effectLst/>
              </a:rPr>
              <a:t>Test</a:t>
            </a:r>
            <a:br>
              <a:rPr lang="en-US" dirty="0">
                <a:solidFill>
                  <a:srgbClr val="9E880D"/>
                </a:solidFill>
                <a:effectLst/>
              </a:rPr>
            </a:br>
            <a:br>
              <a:rPr lang="en-US" dirty="0">
                <a:solidFill>
                  <a:srgbClr val="9E880D"/>
                </a:solidFill>
                <a:effectLst/>
              </a:rPr>
            </a:br>
            <a:r>
              <a:rPr lang="en-US" dirty="0">
                <a:solidFill>
                  <a:srgbClr val="0033B3"/>
                </a:solidFill>
                <a:effectLst/>
              </a:rPr>
              <a:t>class </a:t>
            </a:r>
            <a:r>
              <a:rPr lang="en-US" dirty="0" err="1">
                <a:solidFill>
                  <a:srgbClr val="000000"/>
                </a:solidFill>
                <a:effectLst/>
              </a:rPr>
              <a:t>UnitTest</a:t>
            </a:r>
            <a:r>
              <a:rPr lang="en-US" dirty="0">
                <a:solidFill>
                  <a:srgbClr val="000000"/>
                </a:solidFill>
                <a:effectLst/>
              </a:rPr>
              <a:t> </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a:solidFill>
                  <a:srgbClr val="9E880D"/>
                </a:solidFill>
                <a:effectLst/>
              </a:rPr>
              <a:t>@Test</a:t>
            </a:r>
            <a:br>
              <a:rPr lang="en-US" dirty="0">
                <a:solidFill>
                  <a:srgbClr val="9E880D"/>
                </a:solidFill>
                <a:effectLst/>
              </a:rPr>
            </a:br>
            <a:r>
              <a:rPr lang="en-US" dirty="0">
                <a:solidFill>
                  <a:srgbClr val="9E880D"/>
                </a:solidFill>
                <a:effectLst/>
              </a:rPr>
              <a:t>    </a:t>
            </a:r>
            <a:r>
              <a:rPr lang="en-US" dirty="0">
                <a:solidFill>
                  <a:srgbClr val="0033B3"/>
                </a:solidFill>
                <a:effectLst/>
              </a:rPr>
              <a:t>fun </a:t>
            </a:r>
            <a:r>
              <a:rPr lang="en-US" dirty="0" err="1">
                <a:solidFill>
                  <a:srgbClr val="00627A"/>
                </a:solidFill>
                <a:effectLst/>
              </a:rPr>
              <a:t>checkLastDigits</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dirty="0" err="1">
                <a:solidFill>
                  <a:srgbClr val="0033B3"/>
                </a:solidFill>
                <a:effectLst/>
              </a:rPr>
              <a:t>val</a:t>
            </a:r>
            <a:r>
              <a:rPr lang="en-US" dirty="0">
                <a:solidFill>
                  <a:srgbClr val="0033B3"/>
                </a:solidFill>
                <a:effectLst/>
              </a:rPr>
              <a:t> </a:t>
            </a:r>
            <a:r>
              <a:rPr lang="en-US" dirty="0" err="1">
                <a:solidFill>
                  <a:srgbClr val="000000"/>
                </a:solidFill>
                <a:effectLst/>
              </a:rPr>
              <a:t>productDao</a:t>
            </a:r>
            <a:r>
              <a:rPr lang="en-US" dirty="0">
                <a:solidFill>
                  <a:srgbClr val="080808"/>
                </a:solidFill>
                <a:effectLst/>
              </a:rPr>
              <a:t>: </a:t>
            </a:r>
            <a:r>
              <a:rPr lang="en-US" dirty="0" err="1">
                <a:solidFill>
                  <a:srgbClr val="000000"/>
                </a:solidFill>
                <a:effectLst/>
              </a:rPr>
              <a:t>IProductDao</a:t>
            </a:r>
            <a:r>
              <a:rPr lang="en-US" dirty="0">
                <a:solidFill>
                  <a:srgbClr val="000000"/>
                </a:solidFill>
                <a:effectLst/>
              </a:rPr>
              <a:t> </a:t>
            </a:r>
            <a:r>
              <a:rPr lang="en-US" dirty="0">
                <a:solidFill>
                  <a:srgbClr val="080808"/>
                </a:solidFill>
                <a:effectLst/>
              </a:rPr>
              <a:t>= </a:t>
            </a:r>
            <a:r>
              <a:rPr lang="en-US" dirty="0" err="1">
                <a:solidFill>
                  <a:srgbClr val="080808"/>
                </a:solidFill>
                <a:effectLst/>
              </a:rPr>
              <a:t>ValidProductDaoStub</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err="1">
                <a:solidFill>
                  <a:srgbClr val="0033B3"/>
                </a:solidFill>
                <a:effectLst/>
              </a:rPr>
              <a:t>val</a:t>
            </a:r>
            <a:r>
              <a:rPr lang="en-US" dirty="0">
                <a:solidFill>
                  <a:srgbClr val="0033B3"/>
                </a:solidFill>
                <a:effectLst/>
              </a:rPr>
              <a:t> </a:t>
            </a:r>
            <a:r>
              <a:rPr lang="en-US" dirty="0" err="1">
                <a:solidFill>
                  <a:srgbClr val="000000"/>
                </a:solidFill>
                <a:effectLst/>
              </a:rPr>
              <a:t>productService</a:t>
            </a:r>
            <a:r>
              <a:rPr lang="en-US" dirty="0">
                <a:solidFill>
                  <a:srgbClr val="000000"/>
                </a:solidFill>
                <a:effectLst/>
              </a:rPr>
              <a:t> </a:t>
            </a:r>
            <a:r>
              <a:rPr lang="en-US" dirty="0">
                <a:solidFill>
                  <a:srgbClr val="080808"/>
                </a:solidFill>
                <a:effectLst/>
              </a:rPr>
              <a:t>= </a:t>
            </a:r>
            <a:r>
              <a:rPr lang="en-US" dirty="0" err="1">
                <a:solidFill>
                  <a:srgbClr val="080808"/>
                </a:solidFill>
                <a:effectLst/>
              </a:rPr>
              <a:t>ProductService</a:t>
            </a:r>
            <a:r>
              <a:rPr lang="en-US" dirty="0">
                <a:solidFill>
                  <a:srgbClr val="080808"/>
                </a:solidFill>
                <a:effectLst/>
              </a:rPr>
              <a:t>(</a:t>
            </a:r>
            <a:r>
              <a:rPr lang="en-US" dirty="0" err="1">
                <a:solidFill>
                  <a:srgbClr val="000000"/>
                </a:solidFill>
                <a:effectLst/>
              </a:rPr>
              <a:t>productDao</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a:solidFill>
                  <a:srgbClr val="8C8C8C"/>
                </a:solidFill>
                <a:effectLst/>
              </a:rPr>
              <a:t>//</a:t>
            </a:r>
            <a:br>
              <a:rPr lang="en-US" i="1" dirty="0">
                <a:solidFill>
                  <a:srgbClr val="8C8C8C"/>
                </a:solidFill>
                <a:effectLst/>
              </a:rPr>
            </a:br>
            <a:r>
              <a:rPr lang="en-US" i="1" dirty="0">
                <a:solidFill>
                  <a:srgbClr val="8C8C8C"/>
                </a:solidFill>
                <a:effectLst/>
              </a:rPr>
              <a:t>        </a:t>
            </a:r>
            <a:r>
              <a:rPr lang="en-US" dirty="0" err="1">
                <a:solidFill>
                  <a:srgbClr val="0033B3"/>
                </a:solidFill>
                <a:effectLst/>
              </a:rPr>
              <a:t>val</a:t>
            </a:r>
            <a:r>
              <a:rPr lang="en-US" dirty="0">
                <a:solidFill>
                  <a:srgbClr val="0033B3"/>
                </a:solidFill>
                <a:effectLst/>
              </a:rPr>
              <a:t> </a:t>
            </a:r>
            <a:r>
              <a:rPr lang="en-US" dirty="0">
                <a:solidFill>
                  <a:srgbClr val="000000"/>
                </a:solidFill>
                <a:effectLst/>
              </a:rPr>
              <a:t>expected </a:t>
            </a:r>
            <a:r>
              <a:rPr lang="en-US" dirty="0">
                <a:solidFill>
                  <a:srgbClr val="080808"/>
                </a:solidFill>
                <a:effectLst/>
              </a:rPr>
              <a:t>= </a:t>
            </a:r>
            <a:r>
              <a:rPr lang="en-US" dirty="0">
                <a:solidFill>
                  <a:srgbClr val="067D17"/>
                </a:solidFill>
                <a:effectLst/>
              </a:rPr>
              <a:t>"123"</a:t>
            </a:r>
            <a:br>
              <a:rPr lang="en-US" dirty="0">
                <a:solidFill>
                  <a:srgbClr val="067D17"/>
                </a:solidFill>
                <a:effectLst/>
              </a:rPr>
            </a:br>
            <a:r>
              <a:rPr lang="en-US" dirty="0">
                <a:solidFill>
                  <a:srgbClr val="067D17"/>
                </a:solidFill>
                <a:effectLst/>
              </a:rPr>
              <a:t>        </a:t>
            </a:r>
            <a:r>
              <a:rPr lang="en-US" dirty="0" err="1">
                <a:solidFill>
                  <a:srgbClr val="0033B3"/>
                </a:solidFill>
                <a:effectLst/>
              </a:rPr>
              <a:t>val</a:t>
            </a:r>
            <a:r>
              <a:rPr lang="en-US" dirty="0">
                <a:solidFill>
                  <a:srgbClr val="0033B3"/>
                </a:solidFill>
                <a:effectLst/>
              </a:rPr>
              <a:t> </a:t>
            </a:r>
            <a:r>
              <a:rPr lang="en-US" dirty="0">
                <a:solidFill>
                  <a:srgbClr val="000000"/>
                </a:solidFill>
                <a:effectLst/>
              </a:rPr>
              <a:t>actual </a:t>
            </a:r>
            <a:r>
              <a:rPr lang="en-US" dirty="0">
                <a:solidFill>
                  <a:srgbClr val="080808"/>
                </a:solidFill>
                <a:effectLst/>
              </a:rPr>
              <a:t>= </a:t>
            </a:r>
            <a:r>
              <a:rPr lang="en-US" dirty="0" err="1">
                <a:solidFill>
                  <a:srgbClr val="000000"/>
                </a:solidFill>
                <a:effectLst/>
              </a:rPr>
              <a:t>productService</a:t>
            </a:r>
            <a:r>
              <a:rPr lang="en-US" dirty="0" err="1">
                <a:solidFill>
                  <a:srgbClr val="080808"/>
                </a:solidFill>
                <a:effectLst/>
              </a:rPr>
              <a:t>.getLastDigits</a:t>
            </a:r>
            <a:r>
              <a:rPr lang="en-US" dirty="0">
                <a:solidFill>
                  <a:srgbClr val="080808"/>
                </a:solidFill>
                <a:effectLst/>
              </a:rPr>
              <a:t>(</a:t>
            </a:r>
            <a:r>
              <a:rPr lang="en-US" dirty="0">
                <a:solidFill>
                  <a:srgbClr val="067D17"/>
                </a:solidFill>
                <a:effectLst/>
              </a:rPr>
              <a:t>""</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a:solidFill>
                  <a:srgbClr val="8C8C8C"/>
                </a:solidFill>
                <a:effectLst/>
              </a:rPr>
              <a:t>//</a:t>
            </a:r>
            <a:br>
              <a:rPr lang="en-US" i="1" dirty="0">
                <a:solidFill>
                  <a:srgbClr val="8C8C8C"/>
                </a:solidFill>
                <a:effectLst/>
              </a:rPr>
            </a:br>
            <a:r>
              <a:rPr lang="en-US" i="1" dirty="0">
                <a:solidFill>
                  <a:srgbClr val="8C8C8C"/>
                </a:solidFill>
                <a:effectLst/>
              </a:rPr>
              <a:t>        </a:t>
            </a:r>
            <a:r>
              <a:rPr lang="en-US" dirty="0" err="1">
                <a:solidFill>
                  <a:srgbClr val="000000"/>
                </a:solidFill>
                <a:effectLst/>
              </a:rPr>
              <a:t>Assertions</a:t>
            </a:r>
            <a:r>
              <a:rPr lang="en-US" dirty="0" err="1">
                <a:solidFill>
                  <a:srgbClr val="080808"/>
                </a:solidFill>
                <a:effectLst/>
              </a:rPr>
              <a:t>.assertEquals</a:t>
            </a:r>
            <a:r>
              <a:rPr lang="en-US" dirty="0">
                <a:solidFill>
                  <a:srgbClr val="080808"/>
                </a:solidFill>
                <a:effectLst/>
              </a:rPr>
              <a:t>(</a:t>
            </a:r>
            <a:r>
              <a:rPr lang="en-US" dirty="0">
                <a:solidFill>
                  <a:srgbClr val="000000"/>
                </a:solidFill>
                <a:effectLst/>
              </a:rPr>
              <a:t>actual</a:t>
            </a:r>
            <a:r>
              <a:rPr lang="en-US" dirty="0">
                <a:solidFill>
                  <a:srgbClr val="080808"/>
                </a:solidFill>
                <a:effectLst/>
              </a:rPr>
              <a:t>, </a:t>
            </a:r>
            <a:r>
              <a:rPr lang="en-US" dirty="0">
                <a:solidFill>
                  <a:srgbClr val="000000"/>
                </a:solidFill>
                <a:effectLst/>
              </a:rPr>
              <a:t>expected</a:t>
            </a:r>
            <a:r>
              <a:rPr lang="en-US" dirty="0">
                <a:solidFill>
                  <a:srgbClr val="080808"/>
                </a:solidFill>
                <a:effectLst/>
              </a:rPr>
              <a:t>, </a:t>
            </a:r>
            <a:r>
              <a:rPr lang="en-US" dirty="0">
                <a:solidFill>
                  <a:srgbClr val="067D17"/>
                </a:solidFill>
                <a:effectLst/>
              </a:rPr>
              <a:t>"</a:t>
            </a:r>
            <a:r>
              <a:rPr lang="en-US" dirty="0" err="1">
                <a:solidFill>
                  <a:srgbClr val="067D17"/>
                </a:solidFill>
                <a:effectLst/>
              </a:rPr>
              <a:t>LastDigits</a:t>
            </a:r>
            <a:r>
              <a:rPr lang="en-US" dirty="0">
                <a:solidFill>
                  <a:srgbClr val="067D17"/>
                </a:solidFill>
                <a:effectLst/>
              </a:rPr>
              <a:t> ERROR"</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9E880D"/>
                </a:solidFill>
                <a:effectLst/>
              </a:rPr>
              <a:t>@Test</a:t>
            </a:r>
            <a:br>
              <a:rPr lang="en-US" dirty="0">
                <a:solidFill>
                  <a:srgbClr val="9E880D"/>
                </a:solidFill>
                <a:effectLst/>
              </a:rPr>
            </a:br>
            <a:r>
              <a:rPr lang="en-US" dirty="0">
                <a:solidFill>
                  <a:srgbClr val="9E880D"/>
                </a:solidFill>
                <a:effectLst/>
              </a:rPr>
              <a:t>    </a:t>
            </a:r>
            <a:r>
              <a:rPr lang="en-US" dirty="0">
                <a:solidFill>
                  <a:srgbClr val="0033B3"/>
                </a:solidFill>
                <a:effectLst/>
              </a:rPr>
              <a:t>fun </a:t>
            </a:r>
            <a:r>
              <a:rPr lang="en-US" dirty="0" err="1">
                <a:solidFill>
                  <a:srgbClr val="00627A"/>
                </a:solidFill>
                <a:effectLst/>
              </a:rPr>
              <a:t>checkOutDot</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dirty="0" err="1">
                <a:solidFill>
                  <a:srgbClr val="0033B3"/>
                </a:solidFill>
                <a:effectLst/>
              </a:rPr>
              <a:t>val</a:t>
            </a:r>
            <a:r>
              <a:rPr lang="en-US" dirty="0">
                <a:solidFill>
                  <a:srgbClr val="0033B3"/>
                </a:solidFill>
                <a:effectLst/>
              </a:rPr>
              <a:t> </a:t>
            </a:r>
            <a:r>
              <a:rPr lang="en-US" dirty="0" err="1">
                <a:solidFill>
                  <a:srgbClr val="000000"/>
                </a:solidFill>
                <a:effectLst/>
              </a:rPr>
              <a:t>productDao</a:t>
            </a:r>
            <a:r>
              <a:rPr lang="en-US" dirty="0">
                <a:solidFill>
                  <a:srgbClr val="080808"/>
                </a:solidFill>
                <a:effectLst/>
              </a:rPr>
              <a:t>: </a:t>
            </a:r>
            <a:r>
              <a:rPr lang="en-US" dirty="0" err="1">
                <a:solidFill>
                  <a:srgbClr val="000000"/>
                </a:solidFill>
                <a:effectLst/>
              </a:rPr>
              <a:t>IProductDao</a:t>
            </a:r>
            <a:r>
              <a:rPr lang="en-US" dirty="0">
                <a:solidFill>
                  <a:srgbClr val="000000"/>
                </a:solidFill>
                <a:effectLst/>
              </a:rPr>
              <a:t> </a:t>
            </a:r>
            <a:r>
              <a:rPr lang="en-US" dirty="0">
                <a:solidFill>
                  <a:srgbClr val="080808"/>
                </a:solidFill>
                <a:effectLst/>
              </a:rPr>
              <a:t>= </a:t>
            </a:r>
            <a:r>
              <a:rPr lang="en-US" dirty="0" err="1">
                <a:solidFill>
                  <a:srgbClr val="080808"/>
                </a:solidFill>
                <a:effectLst/>
              </a:rPr>
              <a:t>OutDotProductDaoStub</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err="1">
                <a:solidFill>
                  <a:srgbClr val="0033B3"/>
                </a:solidFill>
                <a:effectLst/>
              </a:rPr>
              <a:t>val</a:t>
            </a:r>
            <a:r>
              <a:rPr lang="en-US" dirty="0">
                <a:solidFill>
                  <a:srgbClr val="0033B3"/>
                </a:solidFill>
                <a:effectLst/>
              </a:rPr>
              <a:t> </a:t>
            </a:r>
            <a:r>
              <a:rPr lang="en-US" dirty="0" err="1">
                <a:solidFill>
                  <a:srgbClr val="000000"/>
                </a:solidFill>
                <a:effectLst/>
              </a:rPr>
              <a:t>productService</a:t>
            </a:r>
            <a:r>
              <a:rPr lang="en-US" dirty="0">
                <a:solidFill>
                  <a:srgbClr val="000000"/>
                </a:solidFill>
                <a:effectLst/>
              </a:rPr>
              <a:t> </a:t>
            </a:r>
            <a:r>
              <a:rPr lang="en-US" dirty="0">
                <a:solidFill>
                  <a:srgbClr val="080808"/>
                </a:solidFill>
                <a:effectLst/>
              </a:rPr>
              <a:t>= </a:t>
            </a:r>
            <a:r>
              <a:rPr lang="en-US" dirty="0" err="1">
                <a:solidFill>
                  <a:srgbClr val="080808"/>
                </a:solidFill>
                <a:effectLst/>
              </a:rPr>
              <a:t>ProductService</a:t>
            </a:r>
            <a:r>
              <a:rPr lang="en-US" dirty="0">
                <a:solidFill>
                  <a:srgbClr val="080808"/>
                </a:solidFill>
                <a:effectLst/>
              </a:rPr>
              <a:t>(</a:t>
            </a:r>
            <a:r>
              <a:rPr lang="en-US" dirty="0" err="1">
                <a:solidFill>
                  <a:srgbClr val="000000"/>
                </a:solidFill>
                <a:effectLst/>
              </a:rPr>
              <a:t>productDao</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a:solidFill>
                  <a:srgbClr val="8C8C8C"/>
                </a:solidFill>
                <a:effectLst/>
              </a:rPr>
              <a:t>//</a:t>
            </a:r>
            <a:br>
              <a:rPr lang="en-US" i="1" dirty="0">
                <a:solidFill>
                  <a:srgbClr val="8C8C8C"/>
                </a:solidFill>
                <a:effectLst/>
              </a:rPr>
            </a:br>
            <a:r>
              <a:rPr lang="en-US" i="1" dirty="0">
                <a:solidFill>
                  <a:srgbClr val="8C8C8C"/>
                </a:solidFill>
                <a:effectLst/>
              </a:rPr>
              <a:t>        </a:t>
            </a:r>
            <a:r>
              <a:rPr lang="en-US" dirty="0" err="1">
                <a:solidFill>
                  <a:srgbClr val="0033B3"/>
                </a:solidFill>
                <a:effectLst/>
              </a:rPr>
              <a:t>val</a:t>
            </a:r>
            <a:r>
              <a:rPr lang="en-US" dirty="0">
                <a:solidFill>
                  <a:srgbClr val="0033B3"/>
                </a:solidFill>
                <a:effectLst/>
              </a:rPr>
              <a:t> </a:t>
            </a:r>
            <a:r>
              <a:rPr lang="en-US" dirty="0">
                <a:solidFill>
                  <a:srgbClr val="000000"/>
                </a:solidFill>
                <a:effectLst/>
              </a:rPr>
              <a:t>expected </a:t>
            </a:r>
            <a:r>
              <a:rPr lang="en-US" dirty="0">
                <a:solidFill>
                  <a:srgbClr val="080808"/>
                </a:solidFill>
                <a:effectLst/>
              </a:rPr>
              <a:t>= </a:t>
            </a:r>
            <a:r>
              <a:rPr lang="en-US" dirty="0">
                <a:solidFill>
                  <a:srgbClr val="067D17"/>
                </a:solidFill>
                <a:effectLst/>
              </a:rPr>
              <a:t>"aaa181"</a:t>
            </a:r>
            <a:br>
              <a:rPr lang="en-US" dirty="0">
                <a:solidFill>
                  <a:srgbClr val="067D17"/>
                </a:solidFill>
                <a:effectLst/>
              </a:rPr>
            </a:br>
            <a:r>
              <a:rPr lang="en-US" dirty="0">
                <a:solidFill>
                  <a:srgbClr val="067D17"/>
                </a:solidFill>
                <a:effectLst/>
              </a:rPr>
              <a:t>        </a:t>
            </a:r>
            <a:r>
              <a:rPr lang="en-US" dirty="0" err="1">
                <a:solidFill>
                  <a:srgbClr val="0033B3"/>
                </a:solidFill>
                <a:effectLst/>
              </a:rPr>
              <a:t>val</a:t>
            </a:r>
            <a:r>
              <a:rPr lang="en-US" dirty="0">
                <a:solidFill>
                  <a:srgbClr val="0033B3"/>
                </a:solidFill>
                <a:effectLst/>
              </a:rPr>
              <a:t> </a:t>
            </a:r>
            <a:r>
              <a:rPr lang="en-US" dirty="0">
                <a:solidFill>
                  <a:srgbClr val="000000"/>
                </a:solidFill>
                <a:effectLst/>
              </a:rPr>
              <a:t>actual </a:t>
            </a:r>
            <a:r>
              <a:rPr lang="en-US" dirty="0">
                <a:solidFill>
                  <a:srgbClr val="080808"/>
                </a:solidFill>
                <a:effectLst/>
              </a:rPr>
              <a:t>= </a:t>
            </a:r>
            <a:r>
              <a:rPr lang="en-US" dirty="0" err="1">
                <a:solidFill>
                  <a:srgbClr val="000000"/>
                </a:solidFill>
                <a:effectLst/>
              </a:rPr>
              <a:t>productService</a:t>
            </a:r>
            <a:r>
              <a:rPr lang="en-US" dirty="0" err="1">
                <a:solidFill>
                  <a:srgbClr val="080808"/>
                </a:solidFill>
                <a:effectLst/>
              </a:rPr>
              <a:t>.getLastDigits</a:t>
            </a:r>
            <a:r>
              <a:rPr lang="en-US" dirty="0">
                <a:solidFill>
                  <a:srgbClr val="080808"/>
                </a:solidFill>
                <a:effectLst/>
              </a:rPr>
              <a:t>(</a:t>
            </a:r>
            <a:r>
              <a:rPr lang="en-US" dirty="0">
                <a:solidFill>
                  <a:srgbClr val="067D17"/>
                </a:solidFill>
                <a:effectLst/>
              </a:rPr>
              <a:t>""</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a:solidFill>
                  <a:srgbClr val="8C8C8C"/>
                </a:solidFill>
                <a:effectLst/>
              </a:rPr>
              <a:t>//</a:t>
            </a:r>
            <a:br>
              <a:rPr lang="en-US" i="1" dirty="0">
                <a:solidFill>
                  <a:srgbClr val="8C8C8C"/>
                </a:solidFill>
                <a:effectLst/>
              </a:rPr>
            </a:br>
            <a:r>
              <a:rPr lang="en-US" i="1" dirty="0">
                <a:solidFill>
                  <a:srgbClr val="8C8C8C"/>
                </a:solidFill>
                <a:effectLst/>
              </a:rPr>
              <a:t>        </a:t>
            </a:r>
            <a:r>
              <a:rPr lang="en-US" dirty="0" err="1">
                <a:solidFill>
                  <a:srgbClr val="000000"/>
                </a:solidFill>
                <a:effectLst/>
              </a:rPr>
              <a:t>Assertions</a:t>
            </a:r>
            <a:r>
              <a:rPr lang="en-US" dirty="0" err="1">
                <a:solidFill>
                  <a:srgbClr val="080808"/>
                </a:solidFill>
                <a:effectLst/>
              </a:rPr>
              <a:t>.assertEquals</a:t>
            </a:r>
            <a:r>
              <a:rPr lang="en-US" dirty="0">
                <a:solidFill>
                  <a:srgbClr val="080808"/>
                </a:solidFill>
                <a:effectLst/>
              </a:rPr>
              <a:t>(</a:t>
            </a:r>
            <a:r>
              <a:rPr lang="en-US" dirty="0">
                <a:solidFill>
                  <a:srgbClr val="000000"/>
                </a:solidFill>
                <a:effectLst/>
              </a:rPr>
              <a:t>actual</a:t>
            </a:r>
            <a:r>
              <a:rPr lang="en-US" dirty="0">
                <a:solidFill>
                  <a:srgbClr val="080808"/>
                </a:solidFill>
                <a:effectLst/>
              </a:rPr>
              <a:t>, </a:t>
            </a:r>
            <a:r>
              <a:rPr lang="en-US" dirty="0">
                <a:solidFill>
                  <a:srgbClr val="000000"/>
                </a:solidFill>
                <a:effectLst/>
              </a:rPr>
              <a:t>expected</a:t>
            </a:r>
            <a:r>
              <a:rPr lang="en-US" dirty="0">
                <a:solidFill>
                  <a:srgbClr val="080808"/>
                </a:solidFill>
                <a:effectLst/>
              </a:rPr>
              <a:t>, </a:t>
            </a:r>
            <a:r>
              <a:rPr lang="en-US" dirty="0">
                <a:solidFill>
                  <a:srgbClr val="067D17"/>
                </a:solidFill>
                <a:effectLst/>
              </a:rPr>
              <a:t>"</a:t>
            </a:r>
            <a:r>
              <a:rPr lang="en-US" dirty="0" err="1">
                <a:solidFill>
                  <a:srgbClr val="067D17"/>
                </a:solidFill>
                <a:effectLst/>
              </a:rPr>
              <a:t>LastDigits</a:t>
            </a:r>
            <a:r>
              <a:rPr lang="en-US" dirty="0">
                <a:solidFill>
                  <a:srgbClr val="067D17"/>
                </a:solidFill>
                <a:effectLst/>
              </a:rPr>
              <a:t> ERROR"</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9E880D"/>
                </a:solidFill>
                <a:effectLst/>
              </a:rPr>
              <a:t>@Test</a:t>
            </a:r>
            <a:br>
              <a:rPr lang="en-US" dirty="0">
                <a:solidFill>
                  <a:srgbClr val="9E880D"/>
                </a:solidFill>
                <a:effectLst/>
              </a:rPr>
            </a:br>
            <a:r>
              <a:rPr lang="en-US" dirty="0">
                <a:solidFill>
                  <a:srgbClr val="9E880D"/>
                </a:solidFill>
                <a:effectLst/>
              </a:rPr>
              <a:t>    </a:t>
            </a:r>
            <a:r>
              <a:rPr lang="en-US" dirty="0">
                <a:solidFill>
                  <a:srgbClr val="0033B3"/>
                </a:solidFill>
                <a:effectLst/>
              </a:rPr>
              <a:t>fun </a:t>
            </a:r>
            <a:r>
              <a:rPr lang="en-US" dirty="0" err="1">
                <a:solidFill>
                  <a:srgbClr val="00627A"/>
                </a:solidFill>
                <a:effectLst/>
              </a:rPr>
              <a:t>checkLastDot</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dirty="0" err="1">
                <a:solidFill>
                  <a:srgbClr val="0033B3"/>
                </a:solidFill>
                <a:effectLst/>
              </a:rPr>
              <a:t>val</a:t>
            </a:r>
            <a:r>
              <a:rPr lang="en-US" dirty="0">
                <a:solidFill>
                  <a:srgbClr val="0033B3"/>
                </a:solidFill>
                <a:effectLst/>
              </a:rPr>
              <a:t> </a:t>
            </a:r>
            <a:r>
              <a:rPr lang="en-US" dirty="0" err="1">
                <a:solidFill>
                  <a:srgbClr val="000000"/>
                </a:solidFill>
                <a:effectLst/>
              </a:rPr>
              <a:t>productDao</a:t>
            </a:r>
            <a:r>
              <a:rPr lang="en-US" dirty="0">
                <a:solidFill>
                  <a:srgbClr val="080808"/>
                </a:solidFill>
                <a:effectLst/>
              </a:rPr>
              <a:t>: </a:t>
            </a:r>
            <a:r>
              <a:rPr lang="en-US" dirty="0" err="1">
                <a:solidFill>
                  <a:srgbClr val="000000"/>
                </a:solidFill>
                <a:effectLst/>
              </a:rPr>
              <a:t>IProductDao</a:t>
            </a:r>
            <a:r>
              <a:rPr lang="en-US" dirty="0">
                <a:solidFill>
                  <a:srgbClr val="000000"/>
                </a:solidFill>
                <a:effectLst/>
              </a:rPr>
              <a:t> </a:t>
            </a:r>
            <a:r>
              <a:rPr lang="en-US" dirty="0">
                <a:solidFill>
                  <a:srgbClr val="080808"/>
                </a:solidFill>
                <a:effectLst/>
              </a:rPr>
              <a:t>= </a:t>
            </a:r>
            <a:r>
              <a:rPr lang="en-US" dirty="0" err="1">
                <a:solidFill>
                  <a:srgbClr val="080808"/>
                </a:solidFill>
                <a:effectLst/>
              </a:rPr>
              <a:t>LastDotProductDaoStub</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err="1">
                <a:solidFill>
                  <a:srgbClr val="0033B3"/>
                </a:solidFill>
                <a:effectLst/>
              </a:rPr>
              <a:t>val</a:t>
            </a:r>
            <a:r>
              <a:rPr lang="en-US" dirty="0">
                <a:solidFill>
                  <a:srgbClr val="0033B3"/>
                </a:solidFill>
                <a:effectLst/>
              </a:rPr>
              <a:t> </a:t>
            </a:r>
            <a:r>
              <a:rPr lang="en-US" dirty="0" err="1">
                <a:solidFill>
                  <a:srgbClr val="000000"/>
                </a:solidFill>
                <a:effectLst/>
              </a:rPr>
              <a:t>productService</a:t>
            </a:r>
            <a:r>
              <a:rPr lang="en-US" dirty="0">
                <a:solidFill>
                  <a:srgbClr val="000000"/>
                </a:solidFill>
                <a:effectLst/>
              </a:rPr>
              <a:t> </a:t>
            </a:r>
            <a:r>
              <a:rPr lang="en-US" dirty="0">
                <a:solidFill>
                  <a:srgbClr val="080808"/>
                </a:solidFill>
                <a:effectLst/>
              </a:rPr>
              <a:t>= </a:t>
            </a:r>
            <a:r>
              <a:rPr lang="en-US" dirty="0" err="1">
                <a:solidFill>
                  <a:srgbClr val="080808"/>
                </a:solidFill>
                <a:effectLst/>
              </a:rPr>
              <a:t>ProductService</a:t>
            </a:r>
            <a:r>
              <a:rPr lang="en-US" dirty="0">
                <a:solidFill>
                  <a:srgbClr val="080808"/>
                </a:solidFill>
                <a:effectLst/>
              </a:rPr>
              <a:t>(</a:t>
            </a:r>
            <a:r>
              <a:rPr lang="en-US" dirty="0" err="1">
                <a:solidFill>
                  <a:srgbClr val="000000"/>
                </a:solidFill>
                <a:effectLst/>
              </a:rPr>
              <a:t>productDao</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a:solidFill>
                  <a:srgbClr val="8C8C8C"/>
                </a:solidFill>
                <a:effectLst/>
              </a:rPr>
              <a:t>//</a:t>
            </a:r>
            <a:br>
              <a:rPr lang="en-US" i="1" dirty="0">
                <a:solidFill>
                  <a:srgbClr val="8C8C8C"/>
                </a:solidFill>
                <a:effectLst/>
              </a:rPr>
            </a:br>
            <a:r>
              <a:rPr lang="en-US" i="1" dirty="0">
                <a:solidFill>
                  <a:srgbClr val="8C8C8C"/>
                </a:solidFill>
                <a:effectLst/>
              </a:rPr>
              <a:t>        </a:t>
            </a:r>
            <a:r>
              <a:rPr lang="en-US" dirty="0" err="1">
                <a:solidFill>
                  <a:srgbClr val="0033B3"/>
                </a:solidFill>
                <a:effectLst/>
              </a:rPr>
              <a:t>val</a:t>
            </a:r>
            <a:r>
              <a:rPr lang="en-US" dirty="0">
                <a:solidFill>
                  <a:srgbClr val="0033B3"/>
                </a:solidFill>
                <a:effectLst/>
              </a:rPr>
              <a:t> </a:t>
            </a:r>
            <a:r>
              <a:rPr lang="en-US" dirty="0">
                <a:solidFill>
                  <a:srgbClr val="000000"/>
                </a:solidFill>
                <a:effectLst/>
              </a:rPr>
              <a:t>expected </a:t>
            </a:r>
            <a:r>
              <a:rPr lang="en-US" dirty="0">
                <a:solidFill>
                  <a:srgbClr val="080808"/>
                </a:solidFill>
                <a:effectLst/>
              </a:rPr>
              <a:t>= </a:t>
            </a:r>
            <a:r>
              <a:rPr lang="en-US" dirty="0">
                <a:solidFill>
                  <a:srgbClr val="067D17"/>
                </a:solidFill>
                <a:effectLst/>
              </a:rPr>
              <a:t>""</a:t>
            </a:r>
            <a:br>
              <a:rPr lang="en-US" dirty="0">
                <a:solidFill>
                  <a:srgbClr val="067D17"/>
                </a:solidFill>
                <a:effectLst/>
              </a:rPr>
            </a:br>
            <a:r>
              <a:rPr lang="en-US" dirty="0">
                <a:solidFill>
                  <a:srgbClr val="067D17"/>
                </a:solidFill>
                <a:effectLst/>
              </a:rPr>
              <a:t>        </a:t>
            </a:r>
            <a:r>
              <a:rPr lang="en-US" dirty="0" err="1">
                <a:solidFill>
                  <a:srgbClr val="0033B3"/>
                </a:solidFill>
                <a:effectLst/>
              </a:rPr>
              <a:t>val</a:t>
            </a:r>
            <a:r>
              <a:rPr lang="en-US" dirty="0">
                <a:solidFill>
                  <a:srgbClr val="0033B3"/>
                </a:solidFill>
                <a:effectLst/>
              </a:rPr>
              <a:t> </a:t>
            </a:r>
            <a:r>
              <a:rPr lang="en-US" dirty="0">
                <a:solidFill>
                  <a:srgbClr val="000000"/>
                </a:solidFill>
                <a:effectLst/>
              </a:rPr>
              <a:t>actual </a:t>
            </a:r>
            <a:r>
              <a:rPr lang="en-US" dirty="0">
                <a:solidFill>
                  <a:srgbClr val="080808"/>
                </a:solidFill>
                <a:effectLst/>
              </a:rPr>
              <a:t>= </a:t>
            </a:r>
            <a:r>
              <a:rPr lang="en-US" dirty="0" err="1">
                <a:solidFill>
                  <a:srgbClr val="000000"/>
                </a:solidFill>
                <a:effectLst/>
              </a:rPr>
              <a:t>productService</a:t>
            </a:r>
            <a:r>
              <a:rPr lang="en-US" dirty="0" err="1">
                <a:solidFill>
                  <a:srgbClr val="080808"/>
                </a:solidFill>
                <a:effectLst/>
              </a:rPr>
              <a:t>.getLastDigits</a:t>
            </a:r>
            <a:r>
              <a:rPr lang="en-US" dirty="0">
                <a:solidFill>
                  <a:srgbClr val="080808"/>
                </a:solidFill>
                <a:effectLst/>
              </a:rPr>
              <a:t>(</a:t>
            </a:r>
            <a:r>
              <a:rPr lang="en-US" dirty="0">
                <a:solidFill>
                  <a:srgbClr val="067D17"/>
                </a:solidFill>
                <a:effectLst/>
              </a:rPr>
              <a:t>""</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a:solidFill>
                  <a:srgbClr val="8C8C8C"/>
                </a:solidFill>
                <a:effectLst/>
              </a:rPr>
              <a:t>//</a:t>
            </a:r>
            <a:br>
              <a:rPr lang="en-US" i="1" dirty="0">
                <a:solidFill>
                  <a:srgbClr val="8C8C8C"/>
                </a:solidFill>
                <a:effectLst/>
              </a:rPr>
            </a:br>
            <a:r>
              <a:rPr lang="en-US" i="1" dirty="0">
                <a:solidFill>
                  <a:srgbClr val="8C8C8C"/>
                </a:solidFill>
                <a:effectLst/>
              </a:rPr>
              <a:t>        </a:t>
            </a:r>
            <a:r>
              <a:rPr lang="en-US" dirty="0" err="1">
                <a:solidFill>
                  <a:srgbClr val="000000"/>
                </a:solidFill>
                <a:effectLst/>
              </a:rPr>
              <a:t>Assertions</a:t>
            </a:r>
            <a:r>
              <a:rPr lang="en-US" dirty="0" err="1">
                <a:solidFill>
                  <a:srgbClr val="080808"/>
                </a:solidFill>
                <a:effectLst/>
              </a:rPr>
              <a:t>.assertEquals</a:t>
            </a:r>
            <a:r>
              <a:rPr lang="en-US" dirty="0">
                <a:solidFill>
                  <a:srgbClr val="080808"/>
                </a:solidFill>
                <a:effectLst/>
              </a:rPr>
              <a:t>(</a:t>
            </a:r>
            <a:r>
              <a:rPr lang="en-US" dirty="0">
                <a:solidFill>
                  <a:srgbClr val="000000"/>
                </a:solidFill>
                <a:effectLst/>
              </a:rPr>
              <a:t>actual</a:t>
            </a:r>
            <a:r>
              <a:rPr lang="en-US" dirty="0">
                <a:solidFill>
                  <a:srgbClr val="080808"/>
                </a:solidFill>
                <a:effectLst/>
              </a:rPr>
              <a:t>, </a:t>
            </a:r>
            <a:r>
              <a:rPr lang="en-US" dirty="0">
                <a:solidFill>
                  <a:srgbClr val="000000"/>
                </a:solidFill>
                <a:effectLst/>
              </a:rPr>
              <a:t>expected</a:t>
            </a:r>
            <a:r>
              <a:rPr lang="en-US" dirty="0">
                <a:solidFill>
                  <a:srgbClr val="080808"/>
                </a:solidFill>
                <a:effectLst/>
              </a:rPr>
              <a:t>, </a:t>
            </a:r>
            <a:r>
              <a:rPr lang="en-US" dirty="0">
                <a:solidFill>
                  <a:srgbClr val="067D17"/>
                </a:solidFill>
                <a:effectLst/>
              </a:rPr>
              <a:t>"</a:t>
            </a:r>
            <a:r>
              <a:rPr lang="en-US" dirty="0" err="1">
                <a:solidFill>
                  <a:srgbClr val="067D17"/>
                </a:solidFill>
                <a:effectLst/>
              </a:rPr>
              <a:t>LastDigits</a:t>
            </a:r>
            <a:r>
              <a:rPr lang="en-US" dirty="0">
                <a:solidFill>
                  <a:srgbClr val="067D17"/>
                </a:solidFill>
                <a:effectLst/>
              </a:rPr>
              <a:t> ERROR"</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r>
              <a:rPr lang="en-US" dirty="0">
                <a:solidFill>
                  <a:srgbClr val="080808"/>
                </a:solidFill>
                <a:effectLst/>
              </a:rPr>
              <a:t>}</a:t>
            </a:r>
            <a:br>
              <a:rPr lang="en-US" dirty="0">
                <a:solidFill>
                  <a:srgbClr val="080808"/>
                </a:solidFill>
                <a:effectLst/>
              </a:rPr>
            </a:br>
            <a:endParaRPr lang="en-US" dirty="0">
              <a:solidFill>
                <a:srgbClr val="080808"/>
              </a:solidFill>
              <a:effectLst/>
            </a:endParaRPr>
          </a:p>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27</a:t>
            </a:fld>
            <a:endParaRPr lang="en-UA"/>
          </a:p>
        </p:txBody>
      </p:sp>
    </p:spTree>
    <p:extLst>
      <p:ext uri="{BB962C8B-B14F-4D97-AF65-F5344CB8AC3E}">
        <p14:creationId xmlns:p14="http://schemas.microsoft.com/office/powerpoint/2010/main" val="23999213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Мартін Фаулер перераховує наступне (</a:t>
            </a:r>
            <a:r>
              <a:rPr lang="en-US" dirty="0"/>
              <a:t>https://martinfowler.com/bliki/TestDouble.html)</a:t>
            </a:r>
          </a:p>
          <a:p>
            <a:r>
              <a:rPr lang="ru-RU" dirty="0" err="1"/>
              <a:t>Тестовий</a:t>
            </a:r>
            <a:r>
              <a:rPr lang="ru-RU" dirty="0"/>
              <a:t> дубль - </a:t>
            </a:r>
            <a:r>
              <a:rPr lang="ru-RU" dirty="0" err="1"/>
              <a:t>це</a:t>
            </a:r>
            <a:r>
              <a:rPr lang="ru-RU" dirty="0"/>
              <a:t> </a:t>
            </a:r>
            <a:r>
              <a:rPr lang="ru-RU" dirty="0" err="1"/>
              <a:t>спеціальний</a:t>
            </a:r>
            <a:r>
              <a:rPr lang="ru-RU" dirty="0"/>
              <a:t> метод </a:t>
            </a:r>
            <a:r>
              <a:rPr lang="ru-RU" dirty="0" err="1"/>
              <a:t>або</a:t>
            </a:r>
            <a:r>
              <a:rPr lang="ru-RU" dirty="0"/>
              <a:t> </a:t>
            </a:r>
            <a:r>
              <a:rPr lang="ru-RU" dirty="0" err="1"/>
              <a:t>об'єкт</a:t>
            </a:r>
            <a:r>
              <a:rPr lang="ru-RU" dirty="0"/>
              <a:t>, </a:t>
            </a:r>
            <a:r>
              <a:rPr lang="ru-RU" dirty="0" err="1"/>
              <a:t>який</a:t>
            </a:r>
            <a:r>
              <a:rPr lang="ru-RU" dirty="0"/>
              <a:t> </a:t>
            </a:r>
            <a:r>
              <a:rPr lang="ru-RU" dirty="0" err="1"/>
              <a:t>використовується</a:t>
            </a:r>
            <a:r>
              <a:rPr lang="ru-RU" dirty="0"/>
              <a:t> </a:t>
            </a:r>
            <a:r>
              <a:rPr lang="ru-RU" dirty="0" err="1"/>
              <a:t>під</a:t>
            </a:r>
            <a:r>
              <a:rPr lang="ru-RU" dirty="0"/>
              <a:t> час </a:t>
            </a:r>
            <a:r>
              <a:rPr lang="ru-RU" dirty="0" err="1"/>
              <a:t>тестування</a:t>
            </a:r>
            <a:r>
              <a:rPr lang="ru-RU" dirty="0"/>
              <a:t> </a:t>
            </a:r>
            <a:r>
              <a:rPr lang="ru-RU" dirty="0" err="1"/>
              <a:t>системи</a:t>
            </a:r>
            <a:endParaRPr lang="en-US" dirty="0"/>
          </a:p>
          <a:p>
            <a:endParaRPr lang="en-US" dirty="0"/>
          </a:p>
          <a:p>
            <a:r>
              <a:rPr lang="uk-UA" dirty="0"/>
              <a:t>Фіктивні об’єкти передаються, але насправді ніколи не використовуються. Зазвичай вони використовуються лише для заповнення списків параметрів.</a:t>
            </a:r>
          </a:p>
          <a:p>
            <a:endParaRPr lang="uk-UA" dirty="0"/>
          </a:p>
          <a:p>
            <a:r>
              <a:rPr lang="uk-UA" dirty="0"/>
              <a:t>Фальшиві об’єкти насправді мають робочі реалізації, але зазвичай використовують певний ярлик, що робить їх непридатними для виробництва (гарним прикладом є </a:t>
            </a:r>
            <a:r>
              <a:rPr lang="en-US" dirty="0" err="1"/>
              <a:t>InMemoryTestDatabase</a:t>
            </a:r>
            <a:r>
              <a:rPr lang="en-US" dirty="0"/>
              <a:t>).</a:t>
            </a:r>
          </a:p>
          <a:p>
            <a:endParaRPr lang="en-US" dirty="0"/>
          </a:p>
          <a:p>
            <a:r>
              <a:rPr lang="uk-UA" dirty="0"/>
              <a:t>Заглушки надають стандартні відповіді на дзвінки, зроблені під час тесту, зазвичай взагалі не відповідаючи ні на що, крім того, що </a:t>
            </a:r>
            <a:r>
              <a:rPr lang="uk-UA" dirty="0" err="1"/>
              <a:t>запрограмовано</a:t>
            </a:r>
            <a:r>
              <a:rPr lang="uk-UA" dirty="0"/>
              <a:t> для тесту.</a:t>
            </a:r>
          </a:p>
          <a:p>
            <a:endParaRPr lang="uk-UA" dirty="0"/>
          </a:p>
          <a:p>
            <a:r>
              <a:rPr lang="uk-UA" dirty="0"/>
              <a:t>Шпигуни — це заглушки, які також записують деяку інформацію на основі того, як їх називають. Однією з форм цього може бути служба електронної пошти, яка записує кількість надісланих повідомлень.</a:t>
            </a:r>
          </a:p>
          <a:p>
            <a:endParaRPr lang="uk-UA" dirty="0"/>
          </a:p>
          <a:p>
            <a:r>
              <a:rPr lang="uk-UA" dirty="0"/>
              <a:t>Макети попередньо запрограмовані очікуваннями, які формують специфікацію викликів, які вони, як очікується, отримають. Вони можуть створити виняток, якщо отримають дзвінок, на який не очікують, і перевіряються під час перевірки, щоб переконатися, що отримали всі дзвінки, яких очікували.</a:t>
            </a:r>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28</a:t>
            </a:fld>
            <a:endParaRPr lang="en-UA"/>
          </a:p>
        </p:txBody>
      </p:sp>
    </p:spTree>
    <p:extLst>
      <p:ext uri="{BB962C8B-B14F-4D97-AF65-F5344CB8AC3E}">
        <p14:creationId xmlns:p14="http://schemas.microsoft.com/office/powerpoint/2010/main" val="28136098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Мартін Фаулер перераховує наступне (</a:t>
            </a:r>
            <a:r>
              <a:rPr lang="en-US" dirty="0"/>
              <a:t>https://martinfowler.com/bliki/TestDouble.html)</a:t>
            </a:r>
          </a:p>
          <a:p>
            <a:r>
              <a:rPr lang="ru-RU" dirty="0" err="1"/>
              <a:t>Тестовий</a:t>
            </a:r>
            <a:r>
              <a:rPr lang="ru-RU" dirty="0"/>
              <a:t> дубль - </a:t>
            </a:r>
            <a:r>
              <a:rPr lang="ru-RU" dirty="0" err="1"/>
              <a:t>це</a:t>
            </a:r>
            <a:r>
              <a:rPr lang="ru-RU" dirty="0"/>
              <a:t> </a:t>
            </a:r>
            <a:r>
              <a:rPr lang="ru-RU" dirty="0" err="1"/>
              <a:t>спеціальний</a:t>
            </a:r>
            <a:r>
              <a:rPr lang="ru-RU" dirty="0"/>
              <a:t> метод </a:t>
            </a:r>
            <a:r>
              <a:rPr lang="ru-RU" dirty="0" err="1"/>
              <a:t>або</a:t>
            </a:r>
            <a:r>
              <a:rPr lang="ru-RU" dirty="0"/>
              <a:t> </a:t>
            </a:r>
            <a:r>
              <a:rPr lang="ru-RU" dirty="0" err="1"/>
              <a:t>об'єкт</a:t>
            </a:r>
            <a:r>
              <a:rPr lang="ru-RU" dirty="0"/>
              <a:t>, </a:t>
            </a:r>
            <a:r>
              <a:rPr lang="ru-RU" dirty="0" err="1"/>
              <a:t>який</a:t>
            </a:r>
            <a:r>
              <a:rPr lang="ru-RU" dirty="0"/>
              <a:t> </a:t>
            </a:r>
            <a:r>
              <a:rPr lang="ru-RU" dirty="0" err="1"/>
              <a:t>використовується</a:t>
            </a:r>
            <a:r>
              <a:rPr lang="ru-RU" dirty="0"/>
              <a:t> </a:t>
            </a:r>
            <a:r>
              <a:rPr lang="ru-RU" dirty="0" err="1"/>
              <a:t>під</a:t>
            </a:r>
            <a:r>
              <a:rPr lang="ru-RU" dirty="0"/>
              <a:t> час </a:t>
            </a:r>
            <a:r>
              <a:rPr lang="ru-RU" dirty="0" err="1"/>
              <a:t>тестування</a:t>
            </a:r>
            <a:r>
              <a:rPr lang="ru-RU" dirty="0"/>
              <a:t> </a:t>
            </a:r>
            <a:r>
              <a:rPr lang="ru-RU" dirty="0" err="1"/>
              <a:t>системи</a:t>
            </a:r>
            <a:endParaRPr lang="en-US" dirty="0"/>
          </a:p>
          <a:p>
            <a:endParaRPr lang="en-US" dirty="0"/>
          </a:p>
          <a:p>
            <a:r>
              <a:rPr lang="uk-UA" dirty="0"/>
              <a:t>Фіктивні об’єкти передаються, але насправді ніколи не використовуються. Зазвичай вони використовуються лише для заповнення списків параметрів.</a:t>
            </a:r>
          </a:p>
          <a:p>
            <a:endParaRPr lang="uk-UA" dirty="0"/>
          </a:p>
          <a:p>
            <a:r>
              <a:rPr lang="uk-UA" dirty="0"/>
              <a:t>Фальшиві об’єкти насправді мають робочі реалізації, але зазвичай використовують певний ярлик, що робить їх непридатними для виробництва (гарним прикладом є </a:t>
            </a:r>
            <a:r>
              <a:rPr lang="en-US" dirty="0" err="1"/>
              <a:t>InMemoryTestDatabase</a:t>
            </a:r>
            <a:r>
              <a:rPr lang="en-US" dirty="0"/>
              <a:t>).</a:t>
            </a:r>
          </a:p>
          <a:p>
            <a:endParaRPr lang="en-US" dirty="0"/>
          </a:p>
          <a:p>
            <a:r>
              <a:rPr lang="uk-UA" dirty="0"/>
              <a:t>Заглушки надають стандартні відповіді на дзвінки, зроблені під час тесту, зазвичай взагалі не відповідаючи ні на що, крім того, що </a:t>
            </a:r>
            <a:r>
              <a:rPr lang="uk-UA" dirty="0" err="1"/>
              <a:t>запрограмовано</a:t>
            </a:r>
            <a:r>
              <a:rPr lang="uk-UA" dirty="0"/>
              <a:t> для тесту.</a:t>
            </a:r>
          </a:p>
          <a:p>
            <a:endParaRPr lang="uk-UA" dirty="0"/>
          </a:p>
          <a:p>
            <a:r>
              <a:rPr lang="uk-UA" dirty="0"/>
              <a:t>Шпигуни — це заглушки, які також записують деяку інформацію на основі того, як їх називають. Однією з форм цього може бути служба електронної пошти, яка записує кількість надісланих повідомлень.</a:t>
            </a:r>
          </a:p>
          <a:p>
            <a:endParaRPr lang="uk-UA" dirty="0"/>
          </a:p>
          <a:p>
            <a:r>
              <a:rPr lang="uk-UA" dirty="0"/>
              <a:t>Макети попередньо запрограмовані очікуваннями, які формують специфікацію викликів, які вони, як очікується, отримають. Вони можуть створити виняток, якщо отримають дзвінок, на який не очікують, і перевіряються під час перевірки, щоб переконатися, що отримали всі дзвінки, яких очікували.</a:t>
            </a:r>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29</a:t>
            </a:fld>
            <a:endParaRPr lang="en-UA"/>
          </a:p>
        </p:txBody>
      </p:sp>
    </p:spTree>
    <p:extLst>
      <p:ext uri="{BB962C8B-B14F-4D97-AF65-F5344CB8AC3E}">
        <p14:creationId xmlns:p14="http://schemas.microsoft.com/office/powerpoint/2010/main" val="402103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30</a:t>
            </a:fld>
            <a:endParaRPr lang="en-UA"/>
          </a:p>
        </p:txBody>
      </p:sp>
    </p:spTree>
    <p:extLst>
      <p:ext uri="{BB962C8B-B14F-4D97-AF65-F5344CB8AC3E}">
        <p14:creationId xmlns:p14="http://schemas.microsoft.com/office/powerpoint/2010/main" val="3872786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4</a:t>
            </a:fld>
            <a:endParaRPr lang="en-UA"/>
          </a:p>
        </p:txBody>
      </p:sp>
    </p:spTree>
    <p:extLst>
      <p:ext uri="{BB962C8B-B14F-4D97-AF65-F5344CB8AC3E}">
        <p14:creationId xmlns:p14="http://schemas.microsoft.com/office/powerpoint/2010/main" val="316268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31</a:t>
            </a:fld>
            <a:endParaRPr lang="en-UA"/>
          </a:p>
        </p:txBody>
      </p:sp>
    </p:spTree>
    <p:extLst>
      <p:ext uri="{BB962C8B-B14F-4D97-AF65-F5344CB8AC3E}">
        <p14:creationId xmlns:p14="http://schemas.microsoft.com/office/powerpoint/2010/main" val="4691037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32</a:t>
            </a:fld>
            <a:endParaRPr lang="en-UA"/>
          </a:p>
        </p:txBody>
      </p:sp>
    </p:spTree>
    <p:extLst>
      <p:ext uri="{BB962C8B-B14F-4D97-AF65-F5344CB8AC3E}">
        <p14:creationId xmlns:p14="http://schemas.microsoft.com/office/powerpoint/2010/main" val="309558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33</a:t>
            </a:fld>
            <a:endParaRPr lang="en-UA"/>
          </a:p>
        </p:txBody>
      </p:sp>
    </p:spTree>
    <p:extLst>
      <p:ext uri="{BB962C8B-B14F-4D97-AF65-F5344CB8AC3E}">
        <p14:creationId xmlns:p14="http://schemas.microsoft.com/office/powerpoint/2010/main" val="323586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34</a:t>
            </a:fld>
            <a:endParaRPr lang="en-UA"/>
          </a:p>
        </p:txBody>
      </p:sp>
    </p:spTree>
    <p:extLst>
      <p:ext uri="{BB962C8B-B14F-4D97-AF65-F5344CB8AC3E}">
        <p14:creationId xmlns:p14="http://schemas.microsoft.com/office/powerpoint/2010/main" val="33295682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35</a:t>
            </a:fld>
            <a:endParaRPr lang="en-UA"/>
          </a:p>
        </p:txBody>
      </p:sp>
    </p:spTree>
    <p:extLst>
      <p:ext uri="{BB962C8B-B14F-4D97-AF65-F5344CB8AC3E}">
        <p14:creationId xmlns:p14="http://schemas.microsoft.com/office/powerpoint/2010/main" val="40685310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36</a:t>
            </a:fld>
            <a:endParaRPr lang="en-UA"/>
          </a:p>
        </p:txBody>
      </p:sp>
    </p:spTree>
    <p:extLst>
      <p:ext uri="{BB962C8B-B14F-4D97-AF65-F5344CB8AC3E}">
        <p14:creationId xmlns:p14="http://schemas.microsoft.com/office/powerpoint/2010/main" val="42524498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37</a:t>
            </a:fld>
            <a:endParaRPr lang="en-UA"/>
          </a:p>
        </p:txBody>
      </p:sp>
    </p:spTree>
    <p:extLst>
      <p:ext uri="{BB962C8B-B14F-4D97-AF65-F5344CB8AC3E}">
        <p14:creationId xmlns:p14="http://schemas.microsoft.com/office/powerpoint/2010/main" val="40029183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38</a:t>
            </a:fld>
            <a:endParaRPr lang="en-UA"/>
          </a:p>
        </p:txBody>
      </p:sp>
    </p:spTree>
    <p:extLst>
      <p:ext uri="{BB962C8B-B14F-4D97-AF65-F5344CB8AC3E}">
        <p14:creationId xmlns:p14="http://schemas.microsoft.com/office/powerpoint/2010/main" val="7686746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39</a:t>
            </a:fld>
            <a:endParaRPr lang="en-UA"/>
          </a:p>
        </p:txBody>
      </p:sp>
    </p:spTree>
    <p:extLst>
      <p:ext uri="{BB962C8B-B14F-4D97-AF65-F5344CB8AC3E}">
        <p14:creationId xmlns:p14="http://schemas.microsoft.com/office/powerpoint/2010/main" val="1700193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40</a:t>
            </a:fld>
            <a:endParaRPr lang="en-UA"/>
          </a:p>
        </p:txBody>
      </p:sp>
    </p:spTree>
    <p:extLst>
      <p:ext uri="{BB962C8B-B14F-4D97-AF65-F5344CB8AC3E}">
        <p14:creationId xmlns:p14="http://schemas.microsoft.com/office/powerpoint/2010/main" val="3195475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5</a:t>
            </a:fld>
            <a:endParaRPr lang="en-UA"/>
          </a:p>
        </p:txBody>
      </p:sp>
    </p:spTree>
    <p:extLst>
      <p:ext uri="{BB962C8B-B14F-4D97-AF65-F5344CB8AC3E}">
        <p14:creationId xmlns:p14="http://schemas.microsoft.com/office/powerpoint/2010/main" val="23684443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41</a:t>
            </a:fld>
            <a:endParaRPr lang="en-UA"/>
          </a:p>
        </p:txBody>
      </p:sp>
    </p:spTree>
    <p:extLst>
      <p:ext uri="{BB962C8B-B14F-4D97-AF65-F5344CB8AC3E}">
        <p14:creationId xmlns:p14="http://schemas.microsoft.com/office/powerpoint/2010/main" val="29674329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42</a:t>
            </a:fld>
            <a:endParaRPr lang="en-UA"/>
          </a:p>
        </p:txBody>
      </p:sp>
    </p:spTree>
    <p:extLst>
      <p:ext uri="{BB962C8B-B14F-4D97-AF65-F5344CB8AC3E}">
        <p14:creationId xmlns:p14="http://schemas.microsoft.com/office/powerpoint/2010/main" val="9601773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43</a:t>
            </a:fld>
            <a:endParaRPr lang="en-UA"/>
          </a:p>
        </p:txBody>
      </p:sp>
    </p:spTree>
    <p:extLst>
      <p:ext uri="{BB962C8B-B14F-4D97-AF65-F5344CB8AC3E}">
        <p14:creationId xmlns:p14="http://schemas.microsoft.com/office/powerpoint/2010/main" val="25281188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44</a:t>
            </a:fld>
            <a:endParaRPr lang="en-UA"/>
          </a:p>
        </p:txBody>
      </p:sp>
    </p:spTree>
    <p:extLst>
      <p:ext uri="{BB962C8B-B14F-4D97-AF65-F5344CB8AC3E}">
        <p14:creationId xmlns:p14="http://schemas.microsoft.com/office/powerpoint/2010/main" val="17477222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33B3"/>
                </a:solidFill>
                <a:effectLst/>
              </a:rPr>
              <a:t>package </a:t>
            </a:r>
            <a:r>
              <a:rPr lang="en-US" dirty="0" err="1">
                <a:solidFill>
                  <a:srgbClr val="080808"/>
                </a:solidFill>
                <a:effectLst/>
              </a:rPr>
              <a:t>com.softserve.ui</a:t>
            </a:r>
            <a:br>
              <a:rPr lang="en-US" dirty="0">
                <a:solidFill>
                  <a:srgbClr val="080808"/>
                </a:solidFill>
                <a:effectLst/>
              </a:rPr>
            </a:br>
            <a:br>
              <a:rPr lang="en-US" dirty="0">
                <a:solidFill>
                  <a:srgbClr val="080808"/>
                </a:solidFill>
                <a:effectLst/>
              </a:rPr>
            </a:br>
            <a:r>
              <a:rPr lang="en-US" dirty="0">
                <a:solidFill>
                  <a:srgbClr val="0033B3"/>
                </a:solidFill>
                <a:effectLst/>
              </a:rPr>
              <a:t>import </a:t>
            </a:r>
            <a:r>
              <a:rPr lang="en-US" dirty="0" err="1">
                <a:solidFill>
                  <a:srgbClr val="080808"/>
                </a:solidFill>
                <a:effectLst/>
              </a:rPr>
              <a:t>io.github.bonigarcia.wdm.</a:t>
            </a:r>
            <a:r>
              <a:rPr lang="en-US" dirty="0" err="1">
                <a:solidFill>
                  <a:srgbClr val="000000"/>
                </a:solidFill>
                <a:effectLst/>
              </a:rPr>
              <a:t>WebDriverManager</a:t>
            </a:r>
            <a:br>
              <a:rPr lang="en-US" dirty="0">
                <a:solidFill>
                  <a:srgbClr val="000000"/>
                </a:solidFill>
                <a:effectLst/>
              </a:rPr>
            </a:br>
            <a:r>
              <a:rPr lang="en-US" dirty="0">
                <a:solidFill>
                  <a:srgbClr val="0033B3"/>
                </a:solidFill>
                <a:effectLst/>
              </a:rPr>
              <a:t>import </a:t>
            </a:r>
            <a:r>
              <a:rPr lang="en-US" dirty="0">
                <a:solidFill>
                  <a:srgbClr val="080808"/>
                </a:solidFill>
                <a:effectLst/>
              </a:rPr>
              <a:t>org.junit.jupiter.api.*</a:t>
            </a:r>
            <a:br>
              <a:rPr lang="en-US" dirty="0">
                <a:solidFill>
                  <a:srgbClr val="080808"/>
                </a:solidFill>
                <a:effectLst/>
              </a:rPr>
            </a:br>
            <a:r>
              <a:rPr lang="en-US" dirty="0">
                <a:solidFill>
                  <a:srgbClr val="0033B3"/>
                </a:solidFill>
                <a:effectLst/>
              </a:rPr>
              <a:t>import </a:t>
            </a:r>
            <a:r>
              <a:rPr lang="en-US" dirty="0" err="1">
                <a:solidFill>
                  <a:srgbClr val="080808"/>
                </a:solidFill>
                <a:effectLst/>
              </a:rPr>
              <a:t>org.openqa.selenium.</a:t>
            </a:r>
            <a:r>
              <a:rPr lang="en-US" dirty="0" err="1">
                <a:solidFill>
                  <a:srgbClr val="000000"/>
                </a:solidFill>
                <a:effectLst/>
              </a:rPr>
              <a:t>By</a:t>
            </a:r>
            <a:br>
              <a:rPr lang="en-US" dirty="0">
                <a:solidFill>
                  <a:srgbClr val="000000"/>
                </a:solidFill>
                <a:effectLst/>
              </a:rPr>
            </a:br>
            <a:r>
              <a:rPr lang="en-US" dirty="0">
                <a:solidFill>
                  <a:srgbClr val="0033B3"/>
                </a:solidFill>
                <a:effectLst/>
              </a:rPr>
              <a:t>import </a:t>
            </a:r>
            <a:r>
              <a:rPr lang="en-US" dirty="0" err="1">
                <a:solidFill>
                  <a:srgbClr val="080808"/>
                </a:solidFill>
                <a:effectLst/>
              </a:rPr>
              <a:t>org.openqa.selenium.</a:t>
            </a:r>
            <a:r>
              <a:rPr lang="en-US" dirty="0" err="1">
                <a:solidFill>
                  <a:srgbClr val="000000"/>
                </a:solidFill>
                <a:effectLst/>
              </a:rPr>
              <a:t>Keys</a:t>
            </a:r>
            <a:br>
              <a:rPr lang="en-US" dirty="0">
                <a:solidFill>
                  <a:srgbClr val="000000"/>
                </a:solidFill>
                <a:effectLst/>
              </a:rPr>
            </a:br>
            <a:r>
              <a:rPr lang="en-US" dirty="0">
                <a:solidFill>
                  <a:srgbClr val="0033B3"/>
                </a:solidFill>
                <a:effectLst/>
              </a:rPr>
              <a:t>import </a:t>
            </a:r>
            <a:r>
              <a:rPr lang="en-US" dirty="0" err="1">
                <a:solidFill>
                  <a:srgbClr val="080808"/>
                </a:solidFill>
                <a:effectLst/>
              </a:rPr>
              <a:t>org.openqa.selenium.</a:t>
            </a:r>
            <a:r>
              <a:rPr lang="en-US" dirty="0" err="1">
                <a:solidFill>
                  <a:srgbClr val="000000"/>
                </a:solidFill>
                <a:effectLst/>
              </a:rPr>
              <a:t>WebDriver</a:t>
            </a:r>
            <a:br>
              <a:rPr lang="en-US" dirty="0">
                <a:solidFill>
                  <a:srgbClr val="000000"/>
                </a:solidFill>
                <a:effectLst/>
              </a:rPr>
            </a:br>
            <a:r>
              <a:rPr lang="en-US" dirty="0">
                <a:solidFill>
                  <a:srgbClr val="0033B3"/>
                </a:solidFill>
                <a:effectLst/>
              </a:rPr>
              <a:t>import </a:t>
            </a:r>
            <a:r>
              <a:rPr lang="en-US" dirty="0" err="1">
                <a:solidFill>
                  <a:srgbClr val="080808"/>
                </a:solidFill>
                <a:effectLst/>
              </a:rPr>
              <a:t>org.openqa.selenium.chrome.</a:t>
            </a:r>
            <a:r>
              <a:rPr lang="en-US" dirty="0" err="1">
                <a:solidFill>
                  <a:srgbClr val="000000"/>
                </a:solidFill>
                <a:effectLst/>
              </a:rPr>
              <a:t>ChromeDriver</a:t>
            </a:r>
            <a:br>
              <a:rPr lang="en-US" dirty="0">
                <a:solidFill>
                  <a:srgbClr val="000000"/>
                </a:solidFill>
                <a:effectLst/>
              </a:rPr>
            </a:br>
            <a:r>
              <a:rPr lang="en-US" dirty="0">
                <a:solidFill>
                  <a:srgbClr val="0033B3"/>
                </a:solidFill>
                <a:effectLst/>
              </a:rPr>
              <a:t>import </a:t>
            </a:r>
            <a:r>
              <a:rPr lang="en-US" dirty="0" err="1">
                <a:solidFill>
                  <a:srgbClr val="080808"/>
                </a:solidFill>
                <a:effectLst/>
              </a:rPr>
              <a:t>java.time.</a:t>
            </a:r>
            <a:r>
              <a:rPr lang="en-US" dirty="0" err="1">
                <a:solidFill>
                  <a:srgbClr val="000000"/>
                </a:solidFill>
                <a:effectLst/>
              </a:rPr>
              <a:t>Duration</a:t>
            </a:r>
            <a:br>
              <a:rPr lang="en-US" dirty="0">
                <a:solidFill>
                  <a:srgbClr val="000000"/>
                </a:solidFill>
                <a:effectLst/>
              </a:rPr>
            </a:br>
            <a:br>
              <a:rPr lang="en-US" dirty="0">
                <a:solidFill>
                  <a:srgbClr val="000000"/>
                </a:solidFill>
                <a:effectLst/>
              </a:rPr>
            </a:br>
            <a:r>
              <a:rPr lang="en-US" dirty="0">
                <a:solidFill>
                  <a:srgbClr val="9E880D"/>
                </a:solidFill>
                <a:effectLst/>
              </a:rPr>
              <a:t>@TestInstance</a:t>
            </a:r>
            <a:r>
              <a:rPr lang="en-US" dirty="0">
                <a:solidFill>
                  <a:srgbClr val="080808"/>
                </a:solidFill>
                <a:effectLst/>
              </a:rPr>
              <a:t>(</a:t>
            </a:r>
            <a:r>
              <a:rPr lang="en-US" dirty="0">
                <a:solidFill>
                  <a:srgbClr val="9E880D"/>
                </a:solidFill>
                <a:effectLst/>
              </a:rPr>
              <a:t>TestInstance</a:t>
            </a:r>
            <a:r>
              <a:rPr lang="en-US" dirty="0">
                <a:solidFill>
                  <a:srgbClr val="080808"/>
                </a:solidFill>
                <a:effectLst/>
              </a:rPr>
              <a:t>.</a:t>
            </a:r>
            <a:r>
              <a:rPr lang="en-US" dirty="0">
                <a:solidFill>
                  <a:srgbClr val="000000"/>
                </a:solidFill>
                <a:effectLst/>
              </a:rPr>
              <a:t>Lifecycle</a:t>
            </a:r>
            <a:r>
              <a:rPr lang="en-US" dirty="0">
                <a:solidFill>
                  <a:srgbClr val="080808"/>
                </a:solidFill>
                <a:effectLst/>
              </a:rPr>
              <a:t>.</a:t>
            </a:r>
            <a:r>
              <a:rPr lang="en-US" i="1" dirty="0">
                <a:solidFill>
                  <a:srgbClr val="871094"/>
                </a:solidFill>
                <a:effectLst/>
              </a:rPr>
              <a:t>PER_CLASS</a:t>
            </a:r>
            <a:r>
              <a:rPr lang="en-US" dirty="0">
                <a:solidFill>
                  <a:srgbClr val="080808"/>
                </a:solidFill>
                <a:effectLst/>
              </a:rPr>
              <a:t>)</a:t>
            </a:r>
            <a:br>
              <a:rPr lang="en-US" dirty="0">
                <a:solidFill>
                  <a:srgbClr val="080808"/>
                </a:solidFill>
                <a:effectLst/>
              </a:rPr>
            </a:br>
            <a:r>
              <a:rPr lang="en-US" dirty="0">
                <a:solidFill>
                  <a:srgbClr val="0033B3"/>
                </a:solidFill>
                <a:effectLst/>
              </a:rPr>
              <a:t>class </a:t>
            </a:r>
            <a:r>
              <a:rPr lang="en-US" dirty="0" err="1">
                <a:solidFill>
                  <a:srgbClr val="000000"/>
                </a:solidFill>
                <a:effectLst/>
              </a:rPr>
              <a:t>SelenTest</a:t>
            </a:r>
            <a:r>
              <a:rPr lang="en-US" dirty="0">
                <a:solidFill>
                  <a:srgbClr val="000000"/>
                </a:solidFill>
                <a:effectLst/>
              </a:rPr>
              <a:t> </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a:solidFill>
                  <a:srgbClr val="0033B3"/>
                </a:solidFill>
                <a:effectLst/>
              </a:rPr>
              <a:t>private </a:t>
            </a:r>
            <a:r>
              <a:rPr lang="en-US" dirty="0" err="1">
                <a:solidFill>
                  <a:srgbClr val="0033B3"/>
                </a:solidFill>
                <a:effectLst/>
              </a:rPr>
              <a:t>val</a:t>
            </a:r>
            <a:r>
              <a:rPr lang="en-US" dirty="0">
                <a:solidFill>
                  <a:srgbClr val="0033B3"/>
                </a:solidFill>
                <a:effectLst/>
              </a:rPr>
              <a:t> </a:t>
            </a:r>
            <a:r>
              <a:rPr lang="en-US" dirty="0">
                <a:solidFill>
                  <a:srgbClr val="871094"/>
                </a:solidFill>
                <a:effectLst/>
              </a:rPr>
              <a:t>BASE_URL </a:t>
            </a:r>
            <a:r>
              <a:rPr lang="en-US" dirty="0">
                <a:solidFill>
                  <a:srgbClr val="080808"/>
                </a:solidFill>
                <a:effectLst/>
              </a:rPr>
              <a:t>= </a:t>
            </a:r>
            <a:r>
              <a:rPr lang="en-US" dirty="0">
                <a:solidFill>
                  <a:srgbClr val="067D17"/>
                </a:solidFill>
                <a:effectLst/>
              </a:rPr>
              <a:t>"https://www.google.com.ua/"</a:t>
            </a:r>
            <a:br>
              <a:rPr lang="en-US" dirty="0">
                <a:solidFill>
                  <a:srgbClr val="067D17"/>
                </a:solidFill>
                <a:effectLst/>
              </a:rPr>
            </a:br>
            <a:r>
              <a:rPr lang="en-US" dirty="0">
                <a:solidFill>
                  <a:srgbClr val="067D17"/>
                </a:solidFill>
                <a:effectLst/>
              </a:rPr>
              <a:t>    </a:t>
            </a:r>
            <a:r>
              <a:rPr lang="en-US" dirty="0">
                <a:solidFill>
                  <a:srgbClr val="0033B3"/>
                </a:solidFill>
                <a:effectLst/>
              </a:rPr>
              <a:t>private </a:t>
            </a:r>
            <a:r>
              <a:rPr lang="en-US" dirty="0" err="1">
                <a:solidFill>
                  <a:srgbClr val="0033B3"/>
                </a:solidFill>
                <a:effectLst/>
              </a:rPr>
              <a:t>val</a:t>
            </a:r>
            <a:r>
              <a:rPr lang="en-US" dirty="0">
                <a:solidFill>
                  <a:srgbClr val="0033B3"/>
                </a:solidFill>
                <a:effectLst/>
              </a:rPr>
              <a:t> </a:t>
            </a:r>
            <a:r>
              <a:rPr lang="en-US" dirty="0">
                <a:solidFill>
                  <a:srgbClr val="871094"/>
                </a:solidFill>
                <a:effectLst/>
              </a:rPr>
              <a:t>IMPLICITLY_WAIT_SECONDS </a:t>
            </a:r>
            <a:r>
              <a:rPr lang="en-US" dirty="0">
                <a:solidFill>
                  <a:srgbClr val="080808"/>
                </a:solidFill>
                <a:effectLst/>
              </a:rPr>
              <a:t>= </a:t>
            </a:r>
            <a:r>
              <a:rPr lang="en-US" dirty="0">
                <a:solidFill>
                  <a:srgbClr val="1750EB"/>
                </a:solidFill>
                <a:effectLst/>
              </a:rPr>
              <a:t>10L</a:t>
            </a:r>
            <a:br>
              <a:rPr lang="en-US" dirty="0">
                <a:solidFill>
                  <a:srgbClr val="1750EB"/>
                </a:solidFill>
                <a:effectLst/>
              </a:rPr>
            </a:br>
            <a:r>
              <a:rPr lang="en-US" dirty="0">
                <a:solidFill>
                  <a:srgbClr val="1750EB"/>
                </a:solidFill>
                <a:effectLst/>
              </a:rPr>
              <a:t>    </a:t>
            </a:r>
            <a:r>
              <a:rPr lang="en-US" dirty="0">
                <a:solidFill>
                  <a:srgbClr val="0033B3"/>
                </a:solidFill>
                <a:effectLst/>
              </a:rPr>
              <a:t>private var </a:t>
            </a:r>
            <a:r>
              <a:rPr lang="en-US" dirty="0">
                <a:solidFill>
                  <a:srgbClr val="871094"/>
                </a:solidFill>
                <a:effectLst/>
              </a:rPr>
              <a:t>driver</a:t>
            </a:r>
            <a:r>
              <a:rPr lang="en-US" dirty="0">
                <a:solidFill>
                  <a:srgbClr val="080808"/>
                </a:solidFill>
                <a:effectLst/>
              </a:rPr>
              <a:t>: </a:t>
            </a:r>
            <a:r>
              <a:rPr lang="en-US" dirty="0" err="1">
                <a:solidFill>
                  <a:srgbClr val="000000"/>
                </a:solidFill>
                <a:effectLst/>
              </a:rPr>
              <a:t>ChromeDriver</a:t>
            </a:r>
            <a:r>
              <a:rPr lang="en-US" dirty="0">
                <a:solidFill>
                  <a:srgbClr val="080808"/>
                </a:solidFill>
                <a:effectLst/>
              </a:rPr>
              <a:t>? = </a:t>
            </a:r>
            <a:r>
              <a:rPr lang="en-US" dirty="0">
                <a:solidFill>
                  <a:srgbClr val="0033B3"/>
                </a:solidFill>
                <a:effectLst/>
              </a:rPr>
              <a:t>null</a:t>
            </a:r>
            <a:br>
              <a:rPr lang="en-US" dirty="0">
                <a:solidFill>
                  <a:srgbClr val="0033B3"/>
                </a:solidFill>
                <a:effectLst/>
              </a:rPr>
            </a:br>
            <a:br>
              <a:rPr lang="en-US" dirty="0">
                <a:solidFill>
                  <a:srgbClr val="0033B3"/>
                </a:solidFill>
                <a:effectLst/>
              </a:rPr>
            </a:br>
            <a:r>
              <a:rPr lang="en-US" dirty="0">
                <a:solidFill>
                  <a:srgbClr val="0033B3"/>
                </a:solidFill>
                <a:effectLst/>
              </a:rPr>
              <a:t>    </a:t>
            </a:r>
            <a:r>
              <a:rPr lang="en-US" dirty="0">
                <a:solidFill>
                  <a:srgbClr val="9E880D"/>
                </a:solidFill>
                <a:effectLst/>
              </a:rPr>
              <a:t>@BeforeAll</a:t>
            </a:r>
            <a:br>
              <a:rPr lang="en-US" dirty="0">
                <a:solidFill>
                  <a:srgbClr val="9E880D"/>
                </a:solidFill>
                <a:effectLst/>
              </a:rPr>
            </a:br>
            <a:r>
              <a:rPr lang="en-US" dirty="0">
                <a:solidFill>
                  <a:srgbClr val="9E880D"/>
                </a:solidFill>
                <a:effectLst/>
              </a:rPr>
              <a:t>    </a:t>
            </a:r>
            <a:r>
              <a:rPr lang="en-US" dirty="0">
                <a:solidFill>
                  <a:srgbClr val="0033B3"/>
                </a:solidFill>
                <a:effectLst/>
              </a:rPr>
              <a:t>fun </a:t>
            </a:r>
            <a:r>
              <a:rPr lang="en-US" dirty="0">
                <a:solidFill>
                  <a:srgbClr val="00627A"/>
                </a:solidFill>
                <a:effectLst/>
              </a:rPr>
              <a:t>setup</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dirty="0" err="1">
                <a:solidFill>
                  <a:srgbClr val="000000"/>
                </a:solidFill>
                <a:effectLst/>
              </a:rPr>
              <a:t>WebDriverManager</a:t>
            </a:r>
            <a:r>
              <a:rPr lang="en-US" dirty="0" err="1">
                <a:solidFill>
                  <a:srgbClr val="080808"/>
                </a:solidFill>
                <a:effectLst/>
              </a:rPr>
              <a:t>.chromedriver</a:t>
            </a:r>
            <a:r>
              <a:rPr lang="en-US" dirty="0">
                <a:solidFill>
                  <a:srgbClr val="080808"/>
                </a:solidFill>
                <a:effectLst/>
              </a:rPr>
              <a:t>().setup()</a:t>
            </a:r>
            <a:br>
              <a:rPr lang="en-US" dirty="0">
                <a:solidFill>
                  <a:srgbClr val="080808"/>
                </a:solidFill>
                <a:effectLst/>
              </a:rPr>
            </a:br>
            <a:r>
              <a:rPr lang="en-US" dirty="0">
                <a:solidFill>
                  <a:srgbClr val="080808"/>
                </a:solidFill>
                <a:effectLst/>
              </a:rPr>
              <a:t>        </a:t>
            </a:r>
            <a:r>
              <a:rPr lang="en-US" i="1" dirty="0">
                <a:solidFill>
                  <a:srgbClr val="8C8C8C"/>
                </a:solidFill>
                <a:effectLst/>
              </a:rPr>
              <a:t>//</a:t>
            </a:r>
            <a:br>
              <a:rPr lang="en-US" i="1" dirty="0">
                <a:solidFill>
                  <a:srgbClr val="8C8C8C"/>
                </a:solidFill>
                <a:effectLst/>
              </a:rPr>
            </a:br>
            <a:r>
              <a:rPr lang="en-US" i="1" dirty="0">
                <a:solidFill>
                  <a:srgbClr val="8C8C8C"/>
                </a:solidFill>
                <a:effectLst/>
              </a:rPr>
              <a:t>        </a:t>
            </a:r>
            <a:r>
              <a:rPr lang="en-US" dirty="0">
                <a:solidFill>
                  <a:srgbClr val="871094"/>
                </a:solidFill>
                <a:effectLst/>
              </a:rPr>
              <a:t>driver </a:t>
            </a:r>
            <a:r>
              <a:rPr lang="en-US" dirty="0">
                <a:solidFill>
                  <a:srgbClr val="080808"/>
                </a:solidFill>
                <a:effectLst/>
              </a:rPr>
              <a:t>= </a:t>
            </a:r>
            <a:r>
              <a:rPr lang="en-US" dirty="0" err="1">
                <a:solidFill>
                  <a:srgbClr val="080808"/>
                </a:solidFill>
                <a:effectLst/>
              </a:rPr>
              <a:t>ChromeDriver</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a:solidFill>
                  <a:srgbClr val="8C8C8C"/>
                </a:solidFill>
                <a:effectLst/>
              </a:rPr>
              <a:t>//</a:t>
            </a:r>
            <a:br>
              <a:rPr lang="en-US" i="1" dirty="0">
                <a:solidFill>
                  <a:srgbClr val="8C8C8C"/>
                </a:solidFill>
                <a:effectLst/>
              </a:rPr>
            </a:br>
            <a:r>
              <a:rPr lang="en-US" i="1" dirty="0">
                <a:solidFill>
                  <a:srgbClr val="8C8C8C"/>
                </a:solidFill>
                <a:effectLst/>
              </a:rPr>
              <a:t>        </a:t>
            </a:r>
            <a:r>
              <a:rPr lang="en-US" dirty="0">
                <a:solidFill>
                  <a:srgbClr val="871094"/>
                </a:solidFill>
                <a:effectLst/>
              </a:rPr>
              <a:t>driver</a:t>
            </a:r>
            <a:r>
              <a:rPr lang="en-US" dirty="0">
                <a:solidFill>
                  <a:srgbClr val="080808"/>
                </a:solidFill>
                <a:effectLst/>
              </a:rPr>
              <a:t>!!.manage().timeouts().</a:t>
            </a:r>
            <a:r>
              <a:rPr lang="en-US" dirty="0" err="1">
                <a:solidFill>
                  <a:srgbClr val="080808"/>
                </a:solidFill>
                <a:effectLst/>
              </a:rPr>
              <a:t>implicitlyWait</a:t>
            </a:r>
            <a:r>
              <a:rPr lang="en-US" dirty="0">
                <a:solidFill>
                  <a:srgbClr val="080808"/>
                </a:solidFill>
                <a:effectLst/>
              </a:rPr>
              <a:t>(</a:t>
            </a:r>
            <a:r>
              <a:rPr lang="en-US" dirty="0" err="1">
                <a:solidFill>
                  <a:srgbClr val="000000"/>
                </a:solidFill>
                <a:effectLst/>
              </a:rPr>
              <a:t>Duration</a:t>
            </a:r>
            <a:r>
              <a:rPr lang="en-US" dirty="0" err="1">
                <a:solidFill>
                  <a:srgbClr val="080808"/>
                </a:solidFill>
                <a:effectLst/>
              </a:rPr>
              <a:t>.ofSeconds</a:t>
            </a:r>
            <a:r>
              <a:rPr lang="en-US" dirty="0">
                <a:solidFill>
                  <a:srgbClr val="080808"/>
                </a:solidFill>
                <a:effectLst/>
              </a:rPr>
              <a:t>(</a:t>
            </a:r>
            <a:r>
              <a:rPr lang="en-US" dirty="0">
                <a:solidFill>
                  <a:srgbClr val="871094"/>
                </a:solidFill>
                <a:effectLst/>
              </a:rPr>
              <a:t>IMPLICITLY_WAIT_SECONDS</a:t>
            </a:r>
            <a:r>
              <a:rPr lang="en-US" dirty="0">
                <a:solidFill>
                  <a:srgbClr val="080808"/>
                </a:solidFill>
                <a:effectLst/>
              </a:rPr>
              <a:t>)) </a:t>
            </a:r>
            <a:r>
              <a:rPr lang="en-US" i="1" dirty="0">
                <a:solidFill>
                  <a:srgbClr val="8C8C8C"/>
                </a:solidFill>
                <a:effectLst/>
              </a:rPr>
              <a:t>// 0 by default</a:t>
            </a:r>
            <a:br>
              <a:rPr lang="en-US" i="1" dirty="0">
                <a:solidFill>
                  <a:srgbClr val="8C8C8C"/>
                </a:solidFill>
                <a:effectLst/>
              </a:rPr>
            </a:br>
            <a:r>
              <a:rPr lang="en-US" i="1" dirty="0">
                <a:solidFill>
                  <a:srgbClr val="8C8C8C"/>
                </a:solidFill>
                <a:effectLst/>
              </a:rPr>
              <a:t>        </a:t>
            </a:r>
            <a:r>
              <a:rPr lang="en-US" dirty="0">
                <a:solidFill>
                  <a:srgbClr val="871094"/>
                </a:solidFill>
                <a:effectLst/>
              </a:rPr>
              <a:t>driver</a:t>
            </a:r>
            <a:r>
              <a:rPr lang="en-US" dirty="0">
                <a:solidFill>
                  <a:srgbClr val="080808"/>
                </a:solidFill>
                <a:effectLst/>
              </a:rPr>
              <a:t>!!.manage().window().maximize()</a:t>
            </a:r>
            <a:br>
              <a:rPr lang="en-US" dirty="0">
                <a:solidFill>
                  <a:srgbClr val="080808"/>
                </a:solidFill>
                <a:effectLst/>
              </a:rPr>
            </a:br>
            <a:r>
              <a:rPr lang="en-US" dirty="0">
                <a:solidFill>
                  <a:srgbClr val="080808"/>
                </a:solidFill>
                <a:effectLst/>
              </a:rPr>
              <a:t>        </a:t>
            </a:r>
            <a:r>
              <a:rPr lang="en-US" i="1" dirty="0" err="1">
                <a:solidFill>
                  <a:srgbClr val="00627A"/>
                </a:solidFill>
                <a:effectLst/>
              </a:rPr>
              <a:t>println</a:t>
            </a:r>
            <a:r>
              <a:rPr lang="en-US" dirty="0">
                <a:solidFill>
                  <a:srgbClr val="080808"/>
                </a:solidFill>
                <a:effectLst/>
              </a:rPr>
              <a:t>(</a:t>
            </a:r>
            <a:r>
              <a:rPr lang="en-US" dirty="0">
                <a:solidFill>
                  <a:srgbClr val="067D17"/>
                </a:solidFill>
                <a:effectLst/>
              </a:rPr>
              <a:t>"@</a:t>
            </a:r>
            <a:r>
              <a:rPr lang="en-US" dirty="0" err="1">
                <a:solidFill>
                  <a:srgbClr val="067D17"/>
                </a:solidFill>
                <a:effectLst/>
              </a:rPr>
              <a:t>BeforeAll</a:t>
            </a:r>
            <a:r>
              <a:rPr lang="en-US" dirty="0">
                <a:solidFill>
                  <a:srgbClr val="067D17"/>
                </a:solidFill>
                <a:effectLst/>
              </a:rPr>
              <a:t> executed"</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9E880D"/>
                </a:solidFill>
                <a:effectLst/>
              </a:rPr>
              <a:t>@AfterAll</a:t>
            </a:r>
            <a:br>
              <a:rPr lang="en-US" dirty="0">
                <a:solidFill>
                  <a:srgbClr val="9E880D"/>
                </a:solidFill>
                <a:effectLst/>
              </a:rPr>
            </a:br>
            <a:r>
              <a:rPr lang="en-US" dirty="0">
                <a:solidFill>
                  <a:srgbClr val="9E880D"/>
                </a:solidFill>
                <a:effectLst/>
              </a:rPr>
              <a:t>    </a:t>
            </a:r>
            <a:r>
              <a:rPr lang="en-US" dirty="0">
                <a:solidFill>
                  <a:srgbClr val="0033B3"/>
                </a:solidFill>
                <a:effectLst/>
              </a:rPr>
              <a:t>fun </a:t>
            </a:r>
            <a:r>
              <a:rPr lang="en-US" dirty="0">
                <a:solidFill>
                  <a:srgbClr val="00627A"/>
                </a:solidFill>
                <a:effectLst/>
              </a:rPr>
              <a:t>tear</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dirty="0">
                <a:solidFill>
                  <a:srgbClr val="0033B3"/>
                </a:solidFill>
                <a:effectLst/>
              </a:rPr>
              <a:t>if </a:t>
            </a:r>
            <a:r>
              <a:rPr lang="en-US" dirty="0">
                <a:solidFill>
                  <a:srgbClr val="080808"/>
                </a:solidFill>
                <a:effectLst/>
              </a:rPr>
              <a:t>(</a:t>
            </a:r>
            <a:r>
              <a:rPr lang="en-US" dirty="0">
                <a:solidFill>
                  <a:srgbClr val="871094"/>
                </a:solidFill>
                <a:effectLst/>
              </a:rPr>
              <a:t>driver </a:t>
            </a:r>
            <a:r>
              <a:rPr lang="en-US" dirty="0">
                <a:solidFill>
                  <a:srgbClr val="080808"/>
                </a:solidFill>
                <a:effectLst/>
              </a:rPr>
              <a:t>!= </a:t>
            </a:r>
            <a:r>
              <a:rPr lang="en-US" dirty="0">
                <a:solidFill>
                  <a:srgbClr val="0033B3"/>
                </a:solidFill>
                <a:effectLst/>
              </a:rPr>
              <a:t>null</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dirty="0">
                <a:solidFill>
                  <a:srgbClr val="871094"/>
                </a:solidFill>
                <a:effectLst/>
              </a:rPr>
              <a:t>driver</a:t>
            </a:r>
            <a:r>
              <a:rPr lang="en-US" dirty="0">
                <a:solidFill>
                  <a:srgbClr val="080808"/>
                </a:solidFill>
                <a:effectLst/>
              </a:rPr>
              <a:t>!!.quit() </a:t>
            </a:r>
            <a:r>
              <a:rPr lang="en-US" i="1" dirty="0">
                <a:solidFill>
                  <a:srgbClr val="8C8C8C"/>
                </a:solidFill>
                <a:effectLst/>
              </a:rPr>
              <a:t>// close()</a:t>
            </a:r>
            <a:br>
              <a:rPr lang="en-US" i="1" dirty="0">
                <a:solidFill>
                  <a:srgbClr val="8C8C8C"/>
                </a:solidFill>
                <a:effectLst/>
              </a:rPr>
            </a:br>
            <a:r>
              <a:rPr lang="en-US" i="1" dirty="0">
                <a:solidFill>
                  <a:srgbClr val="8C8C8C"/>
                </a:solidFill>
                <a:effectLst/>
              </a:rPr>
              <a:t>        </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err="1">
                <a:solidFill>
                  <a:srgbClr val="00627A"/>
                </a:solidFill>
                <a:effectLst/>
              </a:rPr>
              <a:t>println</a:t>
            </a:r>
            <a:r>
              <a:rPr lang="en-US" dirty="0">
                <a:solidFill>
                  <a:srgbClr val="080808"/>
                </a:solidFill>
                <a:effectLst/>
              </a:rPr>
              <a:t>(</a:t>
            </a:r>
            <a:r>
              <a:rPr lang="en-US" dirty="0">
                <a:solidFill>
                  <a:srgbClr val="067D17"/>
                </a:solidFill>
                <a:effectLst/>
              </a:rPr>
              <a:t>"@</a:t>
            </a:r>
            <a:r>
              <a:rPr lang="en-US" dirty="0" err="1">
                <a:solidFill>
                  <a:srgbClr val="067D17"/>
                </a:solidFill>
                <a:effectLst/>
              </a:rPr>
              <a:t>AfterAll</a:t>
            </a:r>
            <a:r>
              <a:rPr lang="en-US" dirty="0">
                <a:solidFill>
                  <a:srgbClr val="067D17"/>
                </a:solidFill>
                <a:effectLst/>
              </a:rPr>
              <a:t> executed"</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9E880D"/>
                </a:solidFill>
                <a:effectLst/>
              </a:rPr>
              <a:t>@BeforeEach</a:t>
            </a:r>
            <a:br>
              <a:rPr lang="en-US" dirty="0">
                <a:solidFill>
                  <a:srgbClr val="9E880D"/>
                </a:solidFill>
                <a:effectLst/>
              </a:rPr>
            </a:br>
            <a:r>
              <a:rPr lang="en-US" dirty="0">
                <a:solidFill>
                  <a:srgbClr val="9E880D"/>
                </a:solidFill>
                <a:effectLst/>
              </a:rPr>
              <a:t>    @Throws</a:t>
            </a:r>
            <a:r>
              <a:rPr lang="en-US" dirty="0">
                <a:solidFill>
                  <a:srgbClr val="080808"/>
                </a:solidFill>
                <a:effectLst/>
              </a:rPr>
              <a:t>(</a:t>
            </a:r>
            <a:r>
              <a:rPr lang="en-US" dirty="0">
                <a:solidFill>
                  <a:srgbClr val="000000"/>
                </a:solidFill>
                <a:effectLst/>
              </a:rPr>
              <a:t>InterruptedException</a:t>
            </a:r>
            <a:r>
              <a:rPr lang="en-US" dirty="0">
                <a:solidFill>
                  <a:srgbClr val="080808"/>
                </a:solidFill>
                <a:effectLst/>
              </a:rPr>
              <a:t>::</a:t>
            </a:r>
            <a:r>
              <a:rPr lang="en-US" dirty="0">
                <a:solidFill>
                  <a:srgbClr val="0033B3"/>
                </a:solidFill>
                <a:effectLst/>
              </a:rPr>
              <a:t>class</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a:solidFill>
                  <a:srgbClr val="0033B3"/>
                </a:solidFill>
                <a:effectLst/>
              </a:rPr>
              <a:t>fun </a:t>
            </a:r>
            <a:r>
              <a:rPr lang="en-US" dirty="0" err="1">
                <a:solidFill>
                  <a:srgbClr val="00627A"/>
                </a:solidFill>
                <a:effectLst/>
              </a:rPr>
              <a:t>setupThis</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dirty="0">
                <a:solidFill>
                  <a:srgbClr val="871094"/>
                </a:solidFill>
                <a:effectLst/>
              </a:rPr>
              <a:t>driver</a:t>
            </a:r>
            <a:r>
              <a:rPr lang="en-US" dirty="0">
                <a:solidFill>
                  <a:srgbClr val="080808"/>
                </a:solidFill>
                <a:effectLst/>
              </a:rPr>
              <a:t>!![</a:t>
            </a:r>
            <a:r>
              <a:rPr lang="en-US" dirty="0">
                <a:solidFill>
                  <a:srgbClr val="871094"/>
                </a:solidFill>
                <a:effectLst/>
              </a:rPr>
              <a:t>BASE_URL</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err="1">
                <a:solidFill>
                  <a:srgbClr val="000000"/>
                </a:solidFill>
                <a:effectLst/>
              </a:rPr>
              <a:t>Thread</a:t>
            </a:r>
            <a:r>
              <a:rPr lang="en-US" dirty="0" err="1">
                <a:solidFill>
                  <a:srgbClr val="080808"/>
                </a:solidFill>
                <a:effectLst/>
              </a:rPr>
              <a:t>.sleep</a:t>
            </a:r>
            <a:r>
              <a:rPr lang="en-US" dirty="0">
                <a:solidFill>
                  <a:srgbClr val="080808"/>
                </a:solidFill>
                <a:effectLst/>
              </a:rPr>
              <a:t>(</a:t>
            </a:r>
            <a:r>
              <a:rPr lang="en-US" dirty="0">
                <a:solidFill>
                  <a:srgbClr val="1750EB"/>
                </a:solidFill>
                <a:effectLst/>
              </a:rPr>
              <a:t>2000</a:t>
            </a:r>
            <a:r>
              <a:rPr lang="en-US" dirty="0">
                <a:solidFill>
                  <a:srgbClr val="080808"/>
                </a:solidFill>
                <a:effectLst/>
              </a:rPr>
              <a:t>) </a:t>
            </a:r>
            <a:r>
              <a:rPr lang="en-US" i="1" dirty="0">
                <a:solidFill>
                  <a:srgbClr val="8C8C8C"/>
                </a:solidFill>
                <a:effectLst/>
              </a:rPr>
              <a:t>// For Presentation</a:t>
            </a:r>
            <a:br>
              <a:rPr lang="en-US" i="1" dirty="0">
                <a:solidFill>
                  <a:srgbClr val="8C8C8C"/>
                </a:solidFill>
                <a:effectLst/>
              </a:rPr>
            </a:br>
            <a:r>
              <a:rPr lang="en-US" i="1" dirty="0">
                <a:solidFill>
                  <a:srgbClr val="8C8C8C"/>
                </a:solidFill>
                <a:effectLst/>
              </a:rPr>
              <a:t>        </a:t>
            </a:r>
            <a:r>
              <a:rPr lang="en-US" i="1" dirty="0" err="1">
                <a:solidFill>
                  <a:srgbClr val="00627A"/>
                </a:solidFill>
                <a:effectLst/>
              </a:rPr>
              <a:t>println</a:t>
            </a:r>
            <a:r>
              <a:rPr lang="en-US" dirty="0">
                <a:solidFill>
                  <a:srgbClr val="080808"/>
                </a:solidFill>
                <a:effectLst/>
              </a:rPr>
              <a:t>(</a:t>
            </a:r>
            <a:r>
              <a:rPr lang="en-US" dirty="0">
                <a:solidFill>
                  <a:srgbClr val="067D17"/>
                </a:solidFill>
                <a:effectLst/>
              </a:rPr>
              <a:t>"</a:t>
            </a:r>
            <a:r>
              <a:rPr lang="en-US" dirty="0">
                <a:solidFill>
                  <a:srgbClr val="0037A6"/>
                </a:solidFill>
                <a:effectLst/>
              </a:rPr>
              <a:t>\</a:t>
            </a:r>
            <a:r>
              <a:rPr lang="en-US" dirty="0" err="1">
                <a:solidFill>
                  <a:srgbClr val="0037A6"/>
                </a:solidFill>
                <a:effectLst/>
              </a:rPr>
              <a:t>t</a:t>
            </a:r>
            <a:r>
              <a:rPr lang="en-US" dirty="0" err="1">
                <a:solidFill>
                  <a:srgbClr val="067D17"/>
                </a:solidFill>
                <a:effectLst/>
              </a:rPr>
              <a:t>@BeforeEach</a:t>
            </a:r>
            <a:r>
              <a:rPr lang="en-US" dirty="0">
                <a:solidFill>
                  <a:srgbClr val="067D17"/>
                </a:solidFill>
                <a:effectLst/>
              </a:rPr>
              <a:t> executed"</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9E880D"/>
                </a:solidFill>
                <a:effectLst/>
              </a:rPr>
              <a:t>@AfterEach</a:t>
            </a:r>
            <a:br>
              <a:rPr lang="en-US" dirty="0">
                <a:solidFill>
                  <a:srgbClr val="9E880D"/>
                </a:solidFill>
                <a:effectLst/>
              </a:rPr>
            </a:br>
            <a:r>
              <a:rPr lang="en-US" dirty="0">
                <a:solidFill>
                  <a:srgbClr val="9E880D"/>
                </a:solidFill>
                <a:effectLst/>
              </a:rPr>
              <a:t>    @Throws</a:t>
            </a:r>
            <a:r>
              <a:rPr lang="en-US" dirty="0">
                <a:solidFill>
                  <a:srgbClr val="080808"/>
                </a:solidFill>
                <a:effectLst/>
              </a:rPr>
              <a:t>(</a:t>
            </a:r>
            <a:r>
              <a:rPr lang="en-US" dirty="0">
                <a:solidFill>
                  <a:srgbClr val="000000"/>
                </a:solidFill>
                <a:effectLst/>
              </a:rPr>
              <a:t>InterruptedException</a:t>
            </a:r>
            <a:r>
              <a:rPr lang="en-US" dirty="0">
                <a:solidFill>
                  <a:srgbClr val="080808"/>
                </a:solidFill>
                <a:effectLst/>
              </a:rPr>
              <a:t>::</a:t>
            </a:r>
            <a:r>
              <a:rPr lang="en-US" dirty="0">
                <a:solidFill>
                  <a:srgbClr val="0033B3"/>
                </a:solidFill>
                <a:effectLst/>
              </a:rPr>
              <a:t>class</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a:solidFill>
                  <a:srgbClr val="0033B3"/>
                </a:solidFill>
                <a:effectLst/>
              </a:rPr>
              <a:t>fun </a:t>
            </a:r>
            <a:r>
              <a:rPr lang="en-US" dirty="0" err="1">
                <a:solidFill>
                  <a:srgbClr val="00627A"/>
                </a:solidFill>
                <a:effectLst/>
              </a:rPr>
              <a:t>tearThis</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i="1" dirty="0">
                <a:solidFill>
                  <a:srgbClr val="8C8C8C"/>
                </a:solidFill>
                <a:effectLst/>
              </a:rPr>
              <a:t>// Sign out</a:t>
            </a:r>
            <a:br>
              <a:rPr lang="en-US" i="1" dirty="0">
                <a:solidFill>
                  <a:srgbClr val="8C8C8C"/>
                </a:solidFill>
                <a:effectLst/>
              </a:rPr>
            </a:br>
            <a:r>
              <a:rPr lang="en-US" i="1" dirty="0">
                <a:solidFill>
                  <a:srgbClr val="8C8C8C"/>
                </a:solidFill>
                <a:effectLst/>
              </a:rPr>
              <a:t>        // Clear session</a:t>
            </a:r>
            <a:br>
              <a:rPr lang="en-US" i="1" dirty="0">
                <a:solidFill>
                  <a:srgbClr val="8C8C8C"/>
                </a:solidFill>
                <a:effectLst/>
              </a:rPr>
            </a:br>
            <a:r>
              <a:rPr lang="en-US" i="1" dirty="0">
                <a:solidFill>
                  <a:srgbClr val="8C8C8C"/>
                </a:solidFill>
                <a:effectLst/>
              </a:rPr>
              <a:t>        </a:t>
            </a:r>
            <a:r>
              <a:rPr lang="en-US" dirty="0" err="1">
                <a:solidFill>
                  <a:srgbClr val="000000"/>
                </a:solidFill>
                <a:effectLst/>
              </a:rPr>
              <a:t>Thread</a:t>
            </a:r>
            <a:r>
              <a:rPr lang="en-US" dirty="0" err="1">
                <a:solidFill>
                  <a:srgbClr val="080808"/>
                </a:solidFill>
                <a:effectLst/>
              </a:rPr>
              <a:t>.sleep</a:t>
            </a:r>
            <a:r>
              <a:rPr lang="en-US" dirty="0">
                <a:solidFill>
                  <a:srgbClr val="080808"/>
                </a:solidFill>
                <a:effectLst/>
              </a:rPr>
              <a:t>(</a:t>
            </a:r>
            <a:r>
              <a:rPr lang="en-US" dirty="0">
                <a:solidFill>
                  <a:srgbClr val="1750EB"/>
                </a:solidFill>
                <a:effectLst/>
              </a:rPr>
              <a:t>4000</a:t>
            </a:r>
            <a:r>
              <a:rPr lang="en-US" dirty="0">
                <a:solidFill>
                  <a:srgbClr val="080808"/>
                </a:solidFill>
                <a:effectLst/>
              </a:rPr>
              <a:t>) </a:t>
            </a:r>
            <a:r>
              <a:rPr lang="en-US" i="1" dirty="0">
                <a:solidFill>
                  <a:srgbClr val="8C8C8C"/>
                </a:solidFill>
                <a:effectLst/>
              </a:rPr>
              <a:t>// For Presentation</a:t>
            </a:r>
            <a:br>
              <a:rPr lang="en-US" i="1" dirty="0">
                <a:solidFill>
                  <a:srgbClr val="8C8C8C"/>
                </a:solidFill>
                <a:effectLst/>
              </a:rPr>
            </a:br>
            <a:r>
              <a:rPr lang="en-US" i="1" dirty="0">
                <a:solidFill>
                  <a:srgbClr val="8C8C8C"/>
                </a:solidFill>
                <a:effectLst/>
              </a:rPr>
              <a:t>        </a:t>
            </a:r>
            <a:r>
              <a:rPr lang="en-US" i="1" dirty="0" err="1">
                <a:solidFill>
                  <a:srgbClr val="00627A"/>
                </a:solidFill>
                <a:effectLst/>
              </a:rPr>
              <a:t>println</a:t>
            </a:r>
            <a:r>
              <a:rPr lang="en-US" dirty="0">
                <a:solidFill>
                  <a:srgbClr val="080808"/>
                </a:solidFill>
                <a:effectLst/>
              </a:rPr>
              <a:t>(</a:t>
            </a:r>
            <a:r>
              <a:rPr lang="en-US" dirty="0">
                <a:solidFill>
                  <a:srgbClr val="067D17"/>
                </a:solidFill>
                <a:effectLst/>
              </a:rPr>
              <a:t>"</a:t>
            </a:r>
            <a:r>
              <a:rPr lang="en-US" dirty="0">
                <a:solidFill>
                  <a:srgbClr val="0037A6"/>
                </a:solidFill>
                <a:effectLst/>
              </a:rPr>
              <a:t>\</a:t>
            </a:r>
            <a:r>
              <a:rPr lang="en-US" dirty="0" err="1">
                <a:solidFill>
                  <a:srgbClr val="0037A6"/>
                </a:solidFill>
                <a:effectLst/>
              </a:rPr>
              <a:t>t</a:t>
            </a:r>
            <a:r>
              <a:rPr lang="en-US" dirty="0" err="1">
                <a:solidFill>
                  <a:srgbClr val="067D17"/>
                </a:solidFill>
                <a:effectLst/>
              </a:rPr>
              <a:t>@AfterEach</a:t>
            </a:r>
            <a:r>
              <a:rPr lang="en-US" dirty="0">
                <a:solidFill>
                  <a:srgbClr val="067D17"/>
                </a:solidFill>
                <a:effectLst/>
              </a:rPr>
              <a:t> executed"</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9E880D"/>
                </a:solidFill>
                <a:effectLst/>
              </a:rPr>
              <a:t>@Test</a:t>
            </a:r>
            <a:br>
              <a:rPr lang="en-US" dirty="0">
                <a:solidFill>
                  <a:srgbClr val="9E880D"/>
                </a:solidFill>
                <a:effectLst/>
              </a:rPr>
            </a:br>
            <a:r>
              <a:rPr lang="en-US" dirty="0">
                <a:solidFill>
                  <a:srgbClr val="9E880D"/>
                </a:solidFill>
                <a:effectLst/>
              </a:rPr>
              <a:t>    @Throws</a:t>
            </a:r>
            <a:r>
              <a:rPr lang="en-US" dirty="0">
                <a:solidFill>
                  <a:srgbClr val="080808"/>
                </a:solidFill>
                <a:effectLst/>
              </a:rPr>
              <a:t>(</a:t>
            </a:r>
            <a:r>
              <a:rPr lang="en-US" dirty="0">
                <a:solidFill>
                  <a:srgbClr val="000000"/>
                </a:solidFill>
                <a:effectLst/>
              </a:rPr>
              <a:t>InterruptedException</a:t>
            </a:r>
            <a:r>
              <a:rPr lang="en-US" dirty="0">
                <a:solidFill>
                  <a:srgbClr val="080808"/>
                </a:solidFill>
                <a:effectLst/>
              </a:rPr>
              <a:t>::</a:t>
            </a:r>
            <a:r>
              <a:rPr lang="en-US" dirty="0">
                <a:solidFill>
                  <a:srgbClr val="0033B3"/>
                </a:solidFill>
                <a:effectLst/>
              </a:rPr>
              <a:t>class</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a:solidFill>
                  <a:srgbClr val="0033B3"/>
                </a:solidFill>
                <a:effectLst/>
              </a:rPr>
              <a:t>fun </a:t>
            </a:r>
            <a:r>
              <a:rPr lang="en-US" dirty="0" err="1">
                <a:solidFill>
                  <a:srgbClr val="00627A"/>
                </a:solidFill>
                <a:effectLst/>
              </a:rPr>
              <a:t>checkGoogleMac</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i="1" dirty="0" err="1">
                <a:solidFill>
                  <a:srgbClr val="00627A"/>
                </a:solidFill>
                <a:effectLst/>
              </a:rPr>
              <a:t>println</a:t>
            </a:r>
            <a:r>
              <a:rPr lang="en-US" dirty="0">
                <a:solidFill>
                  <a:srgbClr val="080808"/>
                </a:solidFill>
                <a:effectLst/>
              </a:rPr>
              <a:t>(</a:t>
            </a:r>
            <a:r>
              <a:rPr lang="en-US" dirty="0">
                <a:solidFill>
                  <a:srgbClr val="067D17"/>
                </a:solidFill>
                <a:effectLst/>
              </a:rPr>
              <a:t>"Start ..."</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a:solidFill>
                  <a:srgbClr val="8C8C8C"/>
                </a:solidFill>
                <a:effectLst/>
              </a:rPr>
              <a:t>//</a:t>
            </a:r>
            <a:br>
              <a:rPr lang="en-US" i="1" dirty="0">
                <a:solidFill>
                  <a:srgbClr val="8C8C8C"/>
                </a:solidFill>
                <a:effectLst/>
              </a:rPr>
            </a:br>
            <a:r>
              <a:rPr lang="en-US" i="1" dirty="0">
                <a:solidFill>
                  <a:srgbClr val="8C8C8C"/>
                </a:solidFill>
                <a:effectLst/>
              </a:rPr>
              <a:t>        </a:t>
            </a:r>
            <a:r>
              <a:rPr lang="en-US" dirty="0">
                <a:solidFill>
                  <a:srgbClr val="871094"/>
                </a:solidFill>
                <a:effectLst/>
              </a:rPr>
              <a:t>driver</a:t>
            </a:r>
            <a:r>
              <a:rPr lang="en-US" dirty="0">
                <a:solidFill>
                  <a:srgbClr val="080808"/>
                </a:solidFill>
                <a:effectLst/>
              </a:rPr>
              <a:t>!!.</a:t>
            </a:r>
            <a:r>
              <a:rPr lang="en-US" dirty="0" err="1">
                <a:solidFill>
                  <a:srgbClr val="080808"/>
                </a:solidFill>
                <a:effectLst/>
              </a:rPr>
              <a:t>findElement</a:t>
            </a:r>
            <a:r>
              <a:rPr lang="en-US" dirty="0">
                <a:solidFill>
                  <a:srgbClr val="080808"/>
                </a:solidFill>
                <a:effectLst/>
              </a:rPr>
              <a:t>(</a:t>
            </a:r>
            <a:r>
              <a:rPr lang="en-US" dirty="0">
                <a:solidFill>
                  <a:srgbClr val="000000"/>
                </a:solidFill>
                <a:effectLst/>
              </a:rPr>
              <a:t>By</a:t>
            </a:r>
            <a:r>
              <a:rPr lang="en-US" dirty="0">
                <a:solidFill>
                  <a:srgbClr val="080808"/>
                </a:solidFill>
                <a:effectLst/>
              </a:rPr>
              <a:t>.name(</a:t>
            </a:r>
            <a:r>
              <a:rPr lang="en-US" dirty="0">
                <a:solidFill>
                  <a:srgbClr val="067D17"/>
                </a:solidFill>
                <a:effectLst/>
              </a:rPr>
              <a:t>"q"</a:t>
            </a:r>
            <a:r>
              <a:rPr lang="en-US" dirty="0">
                <a:solidFill>
                  <a:srgbClr val="080808"/>
                </a:solidFill>
                <a:effectLst/>
              </a:rPr>
              <a:t>)).</a:t>
            </a:r>
            <a:r>
              <a:rPr lang="en-US" dirty="0" err="1">
                <a:solidFill>
                  <a:srgbClr val="080808"/>
                </a:solidFill>
                <a:effectLst/>
              </a:rPr>
              <a:t>sendKeys</a:t>
            </a:r>
            <a:r>
              <a:rPr lang="en-US" dirty="0">
                <a:solidFill>
                  <a:srgbClr val="080808"/>
                </a:solidFill>
                <a:effectLst/>
              </a:rPr>
              <a:t>(</a:t>
            </a:r>
            <a:r>
              <a:rPr lang="en-US" dirty="0">
                <a:solidFill>
                  <a:srgbClr val="067D17"/>
                </a:solidFill>
                <a:effectLst/>
              </a:rPr>
              <a:t>"mac"</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err="1">
                <a:solidFill>
                  <a:srgbClr val="000000"/>
                </a:solidFill>
                <a:effectLst/>
              </a:rPr>
              <a:t>Thread</a:t>
            </a:r>
            <a:r>
              <a:rPr lang="en-US" dirty="0" err="1">
                <a:solidFill>
                  <a:srgbClr val="080808"/>
                </a:solidFill>
                <a:effectLst/>
              </a:rPr>
              <a:t>.sleep</a:t>
            </a:r>
            <a:r>
              <a:rPr lang="en-US" dirty="0">
                <a:solidFill>
                  <a:srgbClr val="080808"/>
                </a:solidFill>
                <a:effectLst/>
              </a:rPr>
              <a:t>(</a:t>
            </a:r>
            <a:r>
              <a:rPr lang="en-US" dirty="0">
                <a:solidFill>
                  <a:srgbClr val="1750EB"/>
                </a:solidFill>
                <a:effectLst/>
              </a:rPr>
              <a:t>2000</a:t>
            </a:r>
            <a:r>
              <a:rPr lang="en-US" dirty="0">
                <a:solidFill>
                  <a:srgbClr val="080808"/>
                </a:solidFill>
                <a:effectLst/>
              </a:rPr>
              <a:t>) </a:t>
            </a:r>
            <a:r>
              <a:rPr lang="en-US" i="1" dirty="0">
                <a:solidFill>
                  <a:srgbClr val="8C8C8C"/>
                </a:solidFill>
                <a:effectLst/>
              </a:rPr>
              <a:t>// For Presentation</a:t>
            </a:r>
            <a:br>
              <a:rPr lang="en-US" i="1" dirty="0">
                <a:solidFill>
                  <a:srgbClr val="8C8C8C"/>
                </a:solidFill>
                <a:effectLst/>
              </a:rPr>
            </a:br>
            <a:r>
              <a:rPr lang="en-US" i="1" dirty="0">
                <a:solidFill>
                  <a:srgbClr val="8C8C8C"/>
                </a:solidFill>
                <a:effectLst/>
              </a:rPr>
              <a:t>        //</a:t>
            </a:r>
            <a:br>
              <a:rPr lang="en-US" i="1" dirty="0">
                <a:solidFill>
                  <a:srgbClr val="8C8C8C"/>
                </a:solidFill>
                <a:effectLst/>
              </a:rPr>
            </a:br>
            <a:r>
              <a:rPr lang="en-US" i="1" dirty="0">
                <a:solidFill>
                  <a:srgbClr val="8C8C8C"/>
                </a:solidFill>
                <a:effectLst/>
              </a:rPr>
              <a:t>        //</a:t>
            </a:r>
            <a:r>
              <a:rPr lang="en-US" i="1" dirty="0" err="1">
                <a:solidFill>
                  <a:srgbClr val="8C8C8C"/>
                </a:solidFill>
                <a:effectLst/>
              </a:rPr>
              <a:t>driver.findElement</a:t>
            </a:r>
            <a:r>
              <a:rPr lang="en-US" i="1" dirty="0">
                <a:solidFill>
                  <a:srgbClr val="8C8C8C"/>
                </a:solidFill>
                <a:effectLst/>
              </a:rPr>
              <a:t>(</a:t>
            </a:r>
            <a:r>
              <a:rPr lang="en-US" i="1" dirty="0" err="1">
                <a:solidFill>
                  <a:srgbClr val="8C8C8C"/>
                </a:solidFill>
                <a:effectLst/>
              </a:rPr>
              <a:t>By.cssSelector</a:t>
            </a:r>
            <a:r>
              <a:rPr lang="en-US" i="1" dirty="0">
                <a:solidFill>
                  <a:srgbClr val="8C8C8C"/>
                </a:solidFill>
                <a:effectLst/>
              </a:rPr>
              <a:t>("button[type='submit']")).click();</a:t>
            </a:r>
            <a:br>
              <a:rPr lang="en-US" i="1" dirty="0">
                <a:solidFill>
                  <a:srgbClr val="8C8C8C"/>
                </a:solidFill>
                <a:effectLst/>
              </a:rPr>
            </a:br>
            <a:r>
              <a:rPr lang="en-US" i="1" dirty="0">
                <a:solidFill>
                  <a:srgbClr val="8C8C8C"/>
                </a:solidFill>
                <a:effectLst/>
              </a:rPr>
              <a:t>        </a:t>
            </a:r>
            <a:r>
              <a:rPr lang="en-US" dirty="0">
                <a:solidFill>
                  <a:srgbClr val="871094"/>
                </a:solidFill>
                <a:effectLst/>
              </a:rPr>
              <a:t>driver</a:t>
            </a:r>
            <a:r>
              <a:rPr lang="en-US" dirty="0">
                <a:solidFill>
                  <a:srgbClr val="080808"/>
                </a:solidFill>
                <a:effectLst/>
              </a:rPr>
              <a:t>!!.</a:t>
            </a:r>
            <a:r>
              <a:rPr lang="en-US" dirty="0" err="1">
                <a:solidFill>
                  <a:srgbClr val="080808"/>
                </a:solidFill>
                <a:effectLst/>
              </a:rPr>
              <a:t>findElement</a:t>
            </a:r>
            <a:r>
              <a:rPr lang="en-US" dirty="0">
                <a:solidFill>
                  <a:srgbClr val="080808"/>
                </a:solidFill>
                <a:effectLst/>
              </a:rPr>
              <a:t>(</a:t>
            </a:r>
            <a:r>
              <a:rPr lang="en-US" dirty="0">
                <a:solidFill>
                  <a:srgbClr val="000000"/>
                </a:solidFill>
                <a:effectLst/>
              </a:rPr>
              <a:t>By</a:t>
            </a:r>
            <a:r>
              <a:rPr lang="en-US" dirty="0">
                <a:solidFill>
                  <a:srgbClr val="080808"/>
                </a:solidFill>
                <a:effectLst/>
              </a:rPr>
              <a:t>.name(</a:t>
            </a:r>
            <a:r>
              <a:rPr lang="en-US" dirty="0">
                <a:solidFill>
                  <a:srgbClr val="067D17"/>
                </a:solidFill>
                <a:effectLst/>
              </a:rPr>
              <a:t>"q"</a:t>
            </a:r>
            <a:r>
              <a:rPr lang="en-US" dirty="0">
                <a:solidFill>
                  <a:srgbClr val="080808"/>
                </a:solidFill>
                <a:effectLst/>
              </a:rPr>
              <a:t>)).</a:t>
            </a:r>
            <a:r>
              <a:rPr lang="en-US" dirty="0" err="1">
                <a:solidFill>
                  <a:srgbClr val="080808"/>
                </a:solidFill>
                <a:effectLst/>
              </a:rPr>
              <a:t>sendKeys</a:t>
            </a:r>
            <a:r>
              <a:rPr lang="en-US" dirty="0">
                <a:solidFill>
                  <a:srgbClr val="080808"/>
                </a:solidFill>
                <a:effectLst/>
              </a:rPr>
              <a:t>(</a:t>
            </a:r>
            <a:r>
              <a:rPr lang="en-US" dirty="0" err="1">
                <a:solidFill>
                  <a:srgbClr val="000000"/>
                </a:solidFill>
                <a:effectLst/>
              </a:rPr>
              <a:t>Keys</a:t>
            </a:r>
            <a:r>
              <a:rPr lang="en-US" dirty="0" err="1">
                <a:solidFill>
                  <a:srgbClr val="080808"/>
                </a:solidFill>
                <a:effectLst/>
              </a:rPr>
              <a:t>.</a:t>
            </a:r>
            <a:r>
              <a:rPr lang="en-US" i="1" dirty="0" err="1">
                <a:solidFill>
                  <a:srgbClr val="871094"/>
                </a:solidFill>
                <a:effectLst/>
              </a:rPr>
              <a:t>ENTER</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a:solidFill>
                  <a:srgbClr val="8C8C8C"/>
                </a:solidFill>
                <a:effectLst/>
              </a:rPr>
              <a:t>//</a:t>
            </a:r>
            <a:br>
              <a:rPr lang="en-US" i="1" dirty="0">
                <a:solidFill>
                  <a:srgbClr val="8C8C8C"/>
                </a:solidFill>
                <a:effectLst/>
              </a:rPr>
            </a:br>
            <a:r>
              <a:rPr lang="en-US" i="1" dirty="0">
                <a:solidFill>
                  <a:srgbClr val="8C8C8C"/>
                </a:solidFill>
                <a:effectLst/>
              </a:rPr>
              <a:t>        </a:t>
            </a:r>
            <a:r>
              <a:rPr lang="en-US" dirty="0" err="1">
                <a:solidFill>
                  <a:srgbClr val="0033B3"/>
                </a:solidFill>
                <a:effectLst/>
              </a:rPr>
              <a:t>val</a:t>
            </a:r>
            <a:r>
              <a:rPr lang="en-US" dirty="0">
                <a:solidFill>
                  <a:srgbClr val="0033B3"/>
                </a:solidFill>
                <a:effectLst/>
              </a:rPr>
              <a:t> </a:t>
            </a:r>
            <a:r>
              <a:rPr lang="en-US" dirty="0">
                <a:solidFill>
                  <a:srgbClr val="000000"/>
                </a:solidFill>
                <a:effectLst/>
              </a:rPr>
              <a:t>mac </a:t>
            </a:r>
            <a:r>
              <a:rPr lang="en-US" dirty="0">
                <a:solidFill>
                  <a:srgbClr val="080808"/>
                </a:solidFill>
                <a:effectLst/>
              </a:rPr>
              <a:t>= </a:t>
            </a:r>
            <a:r>
              <a:rPr lang="en-US" dirty="0">
                <a:solidFill>
                  <a:srgbClr val="871094"/>
                </a:solidFill>
                <a:effectLst/>
              </a:rPr>
              <a:t>driver</a:t>
            </a:r>
            <a:r>
              <a:rPr lang="en-US" dirty="0">
                <a:solidFill>
                  <a:srgbClr val="080808"/>
                </a:solidFill>
                <a:effectLst/>
              </a:rPr>
              <a:t>!!.</a:t>
            </a:r>
            <a:r>
              <a:rPr lang="en-US" dirty="0" err="1">
                <a:solidFill>
                  <a:srgbClr val="080808"/>
                </a:solidFill>
                <a:effectLst/>
              </a:rPr>
              <a:t>findElement</a:t>
            </a:r>
            <a:r>
              <a:rPr lang="en-US" dirty="0">
                <a:solidFill>
                  <a:srgbClr val="080808"/>
                </a:solidFill>
                <a:effectLst/>
              </a:rPr>
              <a:t>(</a:t>
            </a:r>
            <a:r>
              <a:rPr lang="en-US" dirty="0" err="1">
                <a:solidFill>
                  <a:srgbClr val="000000"/>
                </a:solidFill>
                <a:effectLst/>
              </a:rPr>
              <a:t>By</a:t>
            </a:r>
            <a:r>
              <a:rPr lang="en-US" dirty="0" err="1">
                <a:solidFill>
                  <a:srgbClr val="080808"/>
                </a:solidFill>
                <a:effectLst/>
              </a:rPr>
              <a:t>.xpath</a:t>
            </a:r>
            <a:r>
              <a:rPr lang="en-US" dirty="0">
                <a:solidFill>
                  <a:srgbClr val="080808"/>
                </a:solidFill>
                <a:effectLst/>
              </a:rPr>
              <a:t>(</a:t>
            </a:r>
            <a:r>
              <a:rPr lang="en-US" dirty="0">
                <a:solidFill>
                  <a:srgbClr val="067D17"/>
                </a:solidFill>
                <a:effectLst/>
              </a:rPr>
              <a:t>"//h3[text()='Mac']/.."</a:t>
            </a:r>
            <a:r>
              <a:rPr lang="en-US" dirty="0">
                <a:solidFill>
                  <a:srgbClr val="080808"/>
                </a:solidFill>
                <a:effectLst/>
              </a:rPr>
              <a:t>)).</a:t>
            </a:r>
            <a:r>
              <a:rPr lang="en-US" dirty="0" err="1">
                <a:solidFill>
                  <a:srgbClr val="080808"/>
                </a:solidFill>
                <a:effectLst/>
              </a:rPr>
              <a:t>getAttribute</a:t>
            </a:r>
            <a:r>
              <a:rPr lang="en-US" dirty="0">
                <a:solidFill>
                  <a:srgbClr val="080808"/>
                </a:solidFill>
                <a:effectLst/>
              </a:rPr>
              <a:t>(</a:t>
            </a:r>
            <a:r>
              <a:rPr lang="en-US" dirty="0">
                <a:solidFill>
                  <a:srgbClr val="067D17"/>
                </a:solidFill>
                <a:effectLst/>
              </a:rPr>
              <a:t>"</a:t>
            </a:r>
            <a:r>
              <a:rPr lang="en-US" dirty="0" err="1">
                <a:solidFill>
                  <a:srgbClr val="067D17"/>
                </a:solidFill>
                <a:effectLst/>
              </a:rPr>
              <a:t>href</a:t>
            </a:r>
            <a:r>
              <a:rPr lang="en-US" dirty="0">
                <a:solidFill>
                  <a:srgbClr val="067D17"/>
                </a:solidFill>
                <a:effectLst/>
              </a:rPr>
              <a:t>"</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err="1">
                <a:solidFill>
                  <a:srgbClr val="00627A"/>
                </a:solidFill>
                <a:effectLst/>
              </a:rPr>
              <a:t>println</a:t>
            </a:r>
            <a:r>
              <a:rPr lang="en-US" dirty="0">
                <a:solidFill>
                  <a:srgbClr val="080808"/>
                </a:solidFill>
                <a:effectLst/>
              </a:rPr>
              <a:t>(</a:t>
            </a:r>
            <a:r>
              <a:rPr lang="en-US" dirty="0">
                <a:solidFill>
                  <a:srgbClr val="067D17"/>
                </a:solidFill>
                <a:effectLst/>
              </a:rPr>
              <a:t>"</a:t>
            </a:r>
            <a:r>
              <a:rPr lang="en-US" dirty="0" err="1">
                <a:solidFill>
                  <a:srgbClr val="067D17"/>
                </a:solidFill>
                <a:effectLst/>
              </a:rPr>
              <a:t>mac.href</a:t>
            </a:r>
            <a:r>
              <a:rPr lang="en-US" dirty="0">
                <a:solidFill>
                  <a:srgbClr val="067D17"/>
                </a:solidFill>
                <a:effectLst/>
              </a:rPr>
              <a:t> = </a:t>
            </a:r>
            <a:r>
              <a:rPr lang="en-US" dirty="0">
                <a:solidFill>
                  <a:srgbClr val="0037A6"/>
                </a:solidFill>
                <a:effectLst/>
              </a:rPr>
              <a:t>$</a:t>
            </a:r>
            <a:r>
              <a:rPr lang="en-US" dirty="0">
                <a:solidFill>
                  <a:srgbClr val="000000"/>
                </a:solidFill>
                <a:effectLst/>
              </a:rPr>
              <a:t>mac</a:t>
            </a:r>
            <a:r>
              <a:rPr lang="en-US" dirty="0">
                <a:solidFill>
                  <a:srgbClr val="067D17"/>
                </a:solidFill>
                <a:effectLst/>
              </a:rPr>
              <a:t>"</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err="1">
                <a:solidFill>
                  <a:srgbClr val="000000"/>
                </a:solidFill>
                <a:effectLst/>
              </a:rPr>
              <a:t>Assertions</a:t>
            </a:r>
            <a:r>
              <a:rPr lang="en-US" dirty="0" err="1">
                <a:solidFill>
                  <a:srgbClr val="080808"/>
                </a:solidFill>
                <a:effectLst/>
              </a:rPr>
              <a:t>.assertEquals</a:t>
            </a:r>
            <a:r>
              <a:rPr lang="en-US">
                <a:solidFill>
                  <a:srgbClr val="080808"/>
                </a:solidFill>
                <a:effectLst/>
              </a:rPr>
              <a:t>(</a:t>
            </a:r>
            <a:r>
              <a:rPr lang="en-US">
                <a:solidFill>
                  <a:srgbClr val="067D17"/>
                </a:solidFill>
                <a:effectLst/>
              </a:rPr>
              <a:t>"https://www.apple.com/ua/mac/"</a:t>
            </a:r>
            <a:r>
              <a:rPr lang="en-US">
                <a:solidFill>
                  <a:srgbClr val="080808"/>
                </a:solidFill>
                <a:effectLst/>
              </a:rPr>
              <a:t>, </a:t>
            </a:r>
            <a:r>
              <a:rPr lang="en-US">
                <a:solidFill>
                  <a:srgbClr val="000000"/>
                </a:solidFill>
                <a:effectLst/>
              </a:rPr>
              <a:t>mac</a:t>
            </a:r>
            <a:r>
              <a:rPr lang="en-US">
                <a:solidFill>
                  <a:srgbClr val="080808"/>
                </a:solidFill>
                <a:effectLst/>
              </a:rPr>
              <a:t>)</a:t>
            </a:r>
            <a:br>
              <a:rPr lang="en-US">
                <a:solidFill>
                  <a:srgbClr val="080808"/>
                </a:solidFill>
                <a:effectLst/>
              </a:rPr>
            </a:br>
            <a:r>
              <a:rPr lang="en-US">
                <a:solidFill>
                  <a:srgbClr val="080808"/>
                </a:solidFill>
                <a:effectLst/>
              </a:rPr>
              <a:t>    }</a:t>
            </a:r>
            <a:br>
              <a:rPr lang="en-US">
                <a:solidFill>
                  <a:srgbClr val="080808"/>
                </a:solidFill>
                <a:effectLst/>
              </a:rPr>
            </a:br>
            <a:r>
              <a:rPr lang="en-US">
                <a:solidFill>
                  <a:srgbClr val="080808"/>
                </a:solidFill>
                <a:effectLst/>
              </a:rPr>
              <a:t>}</a:t>
            </a:r>
            <a:br>
              <a:rPr lang="en-US">
                <a:solidFill>
                  <a:srgbClr val="080808"/>
                </a:solidFill>
                <a:effectLst/>
              </a:rPr>
            </a:br>
            <a:endParaRPr lang="en-US">
              <a:solidFill>
                <a:srgbClr val="080808"/>
              </a:solidFill>
              <a:effectLst/>
            </a:endParaRPr>
          </a:p>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45</a:t>
            </a:fld>
            <a:endParaRPr lang="en-UA"/>
          </a:p>
        </p:txBody>
      </p:sp>
    </p:spTree>
    <p:extLst>
      <p:ext uri="{BB962C8B-B14F-4D97-AF65-F5344CB8AC3E}">
        <p14:creationId xmlns:p14="http://schemas.microsoft.com/office/powerpoint/2010/main" val="10957281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33B3"/>
                </a:solidFill>
                <a:effectLst/>
              </a:rPr>
              <a:t>package </a:t>
            </a:r>
            <a:r>
              <a:rPr lang="en-US" dirty="0" err="1">
                <a:solidFill>
                  <a:srgbClr val="080808"/>
                </a:solidFill>
                <a:effectLst/>
              </a:rPr>
              <a:t>com.softserve.ui</a:t>
            </a:r>
            <a:br>
              <a:rPr lang="en-US" dirty="0">
                <a:solidFill>
                  <a:srgbClr val="080808"/>
                </a:solidFill>
                <a:effectLst/>
              </a:rPr>
            </a:br>
            <a:br>
              <a:rPr lang="en-US" dirty="0">
                <a:solidFill>
                  <a:srgbClr val="080808"/>
                </a:solidFill>
                <a:effectLst/>
              </a:rPr>
            </a:br>
            <a:r>
              <a:rPr lang="en-US" dirty="0">
                <a:solidFill>
                  <a:srgbClr val="0033B3"/>
                </a:solidFill>
                <a:effectLst/>
              </a:rPr>
              <a:t>import </a:t>
            </a:r>
            <a:r>
              <a:rPr lang="en-US" dirty="0" err="1">
                <a:solidFill>
                  <a:srgbClr val="080808"/>
                </a:solidFill>
                <a:effectLst/>
              </a:rPr>
              <a:t>io.github.bonigarcia.wdm.</a:t>
            </a:r>
            <a:r>
              <a:rPr lang="en-US" dirty="0" err="1">
                <a:solidFill>
                  <a:srgbClr val="000000"/>
                </a:solidFill>
                <a:effectLst/>
              </a:rPr>
              <a:t>WebDriverManager</a:t>
            </a:r>
            <a:br>
              <a:rPr lang="en-US" dirty="0">
                <a:solidFill>
                  <a:srgbClr val="000000"/>
                </a:solidFill>
                <a:effectLst/>
              </a:rPr>
            </a:br>
            <a:r>
              <a:rPr lang="en-US" dirty="0">
                <a:solidFill>
                  <a:srgbClr val="0033B3"/>
                </a:solidFill>
                <a:effectLst/>
              </a:rPr>
              <a:t>import </a:t>
            </a:r>
            <a:r>
              <a:rPr lang="en-US" dirty="0">
                <a:solidFill>
                  <a:srgbClr val="080808"/>
                </a:solidFill>
                <a:effectLst/>
              </a:rPr>
              <a:t>org.junit.jupiter.api.*</a:t>
            </a:r>
            <a:br>
              <a:rPr lang="en-US" dirty="0">
                <a:solidFill>
                  <a:srgbClr val="080808"/>
                </a:solidFill>
                <a:effectLst/>
              </a:rPr>
            </a:br>
            <a:r>
              <a:rPr lang="en-US" dirty="0">
                <a:solidFill>
                  <a:srgbClr val="0033B3"/>
                </a:solidFill>
                <a:effectLst/>
              </a:rPr>
              <a:t>import </a:t>
            </a:r>
            <a:r>
              <a:rPr lang="en-US" dirty="0" err="1">
                <a:solidFill>
                  <a:srgbClr val="080808"/>
                </a:solidFill>
                <a:effectLst/>
              </a:rPr>
              <a:t>org.openqa.selenium.</a:t>
            </a:r>
            <a:r>
              <a:rPr lang="en-US" dirty="0" err="1">
                <a:solidFill>
                  <a:srgbClr val="000000"/>
                </a:solidFill>
                <a:effectLst/>
              </a:rPr>
              <a:t>By</a:t>
            </a:r>
            <a:br>
              <a:rPr lang="en-US" dirty="0">
                <a:solidFill>
                  <a:srgbClr val="000000"/>
                </a:solidFill>
                <a:effectLst/>
              </a:rPr>
            </a:br>
            <a:r>
              <a:rPr lang="en-US" dirty="0">
                <a:solidFill>
                  <a:srgbClr val="0033B3"/>
                </a:solidFill>
                <a:effectLst/>
              </a:rPr>
              <a:t>import </a:t>
            </a:r>
            <a:r>
              <a:rPr lang="en-US" dirty="0" err="1">
                <a:solidFill>
                  <a:srgbClr val="080808"/>
                </a:solidFill>
                <a:effectLst/>
              </a:rPr>
              <a:t>org.openqa.selenium.</a:t>
            </a:r>
            <a:r>
              <a:rPr lang="en-US" dirty="0" err="1">
                <a:solidFill>
                  <a:srgbClr val="000000"/>
                </a:solidFill>
                <a:effectLst/>
              </a:rPr>
              <a:t>Keys</a:t>
            </a:r>
            <a:br>
              <a:rPr lang="en-US" dirty="0">
                <a:solidFill>
                  <a:srgbClr val="000000"/>
                </a:solidFill>
                <a:effectLst/>
              </a:rPr>
            </a:br>
            <a:r>
              <a:rPr lang="en-US" dirty="0">
                <a:solidFill>
                  <a:srgbClr val="0033B3"/>
                </a:solidFill>
                <a:effectLst/>
              </a:rPr>
              <a:t>import </a:t>
            </a:r>
            <a:r>
              <a:rPr lang="en-US" dirty="0" err="1">
                <a:solidFill>
                  <a:srgbClr val="080808"/>
                </a:solidFill>
                <a:effectLst/>
              </a:rPr>
              <a:t>org.openqa.selenium.</a:t>
            </a:r>
            <a:r>
              <a:rPr lang="en-US" dirty="0" err="1">
                <a:solidFill>
                  <a:srgbClr val="000000"/>
                </a:solidFill>
                <a:effectLst/>
              </a:rPr>
              <a:t>WebDriver</a:t>
            </a:r>
            <a:br>
              <a:rPr lang="en-US" dirty="0">
                <a:solidFill>
                  <a:srgbClr val="000000"/>
                </a:solidFill>
                <a:effectLst/>
              </a:rPr>
            </a:br>
            <a:r>
              <a:rPr lang="en-US" dirty="0">
                <a:solidFill>
                  <a:srgbClr val="0033B3"/>
                </a:solidFill>
                <a:effectLst/>
              </a:rPr>
              <a:t>import </a:t>
            </a:r>
            <a:r>
              <a:rPr lang="en-US" dirty="0" err="1">
                <a:solidFill>
                  <a:srgbClr val="080808"/>
                </a:solidFill>
                <a:effectLst/>
              </a:rPr>
              <a:t>org.openqa.selenium.chrome.</a:t>
            </a:r>
            <a:r>
              <a:rPr lang="en-US" dirty="0" err="1">
                <a:solidFill>
                  <a:srgbClr val="000000"/>
                </a:solidFill>
                <a:effectLst/>
              </a:rPr>
              <a:t>ChromeDriver</a:t>
            </a:r>
            <a:br>
              <a:rPr lang="en-US" dirty="0">
                <a:solidFill>
                  <a:srgbClr val="000000"/>
                </a:solidFill>
                <a:effectLst/>
              </a:rPr>
            </a:br>
            <a:r>
              <a:rPr lang="en-US" dirty="0">
                <a:solidFill>
                  <a:srgbClr val="0033B3"/>
                </a:solidFill>
                <a:effectLst/>
              </a:rPr>
              <a:t>import </a:t>
            </a:r>
            <a:r>
              <a:rPr lang="en-US" dirty="0" err="1">
                <a:solidFill>
                  <a:srgbClr val="080808"/>
                </a:solidFill>
                <a:effectLst/>
              </a:rPr>
              <a:t>java.time.</a:t>
            </a:r>
            <a:r>
              <a:rPr lang="en-US" dirty="0" err="1">
                <a:solidFill>
                  <a:srgbClr val="000000"/>
                </a:solidFill>
                <a:effectLst/>
              </a:rPr>
              <a:t>Duration</a:t>
            </a:r>
            <a:br>
              <a:rPr lang="en-US" dirty="0">
                <a:solidFill>
                  <a:srgbClr val="000000"/>
                </a:solidFill>
                <a:effectLst/>
              </a:rPr>
            </a:br>
            <a:br>
              <a:rPr lang="en-US" dirty="0">
                <a:solidFill>
                  <a:srgbClr val="000000"/>
                </a:solidFill>
                <a:effectLst/>
              </a:rPr>
            </a:br>
            <a:r>
              <a:rPr lang="en-US" dirty="0">
                <a:solidFill>
                  <a:srgbClr val="9E880D"/>
                </a:solidFill>
                <a:effectLst/>
              </a:rPr>
              <a:t>@TestInstance</a:t>
            </a:r>
            <a:r>
              <a:rPr lang="en-US" dirty="0">
                <a:solidFill>
                  <a:srgbClr val="080808"/>
                </a:solidFill>
                <a:effectLst/>
              </a:rPr>
              <a:t>(</a:t>
            </a:r>
            <a:r>
              <a:rPr lang="en-US" dirty="0">
                <a:solidFill>
                  <a:srgbClr val="9E880D"/>
                </a:solidFill>
                <a:effectLst/>
              </a:rPr>
              <a:t>TestInstance</a:t>
            </a:r>
            <a:r>
              <a:rPr lang="en-US" dirty="0">
                <a:solidFill>
                  <a:srgbClr val="080808"/>
                </a:solidFill>
                <a:effectLst/>
              </a:rPr>
              <a:t>.</a:t>
            </a:r>
            <a:r>
              <a:rPr lang="en-US" dirty="0">
                <a:solidFill>
                  <a:srgbClr val="000000"/>
                </a:solidFill>
                <a:effectLst/>
              </a:rPr>
              <a:t>Lifecycle</a:t>
            </a:r>
            <a:r>
              <a:rPr lang="en-US" dirty="0">
                <a:solidFill>
                  <a:srgbClr val="080808"/>
                </a:solidFill>
                <a:effectLst/>
              </a:rPr>
              <a:t>.</a:t>
            </a:r>
            <a:r>
              <a:rPr lang="en-US" i="1" dirty="0">
                <a:solidFill>
                  <a:srgbClr val="871094"/>
                </a:solidFill>
                <a:effectLst/>
              </a:rPr>
              <a:t>PER_CLASS</a:t>
            </a:r>
            <a:r>
              <a:rPr lang="en-US" dirty="0">
                <a:solidFill>
                  <a:srgbClr val="080808"/>
                </a:solidFill>
                <a:effectLst/>
              </a:rPr>
              <a:t>)</a:t>
            </a:r>
            <a:br>
              <a:rPr lang="en-US" dirty="0">
                <a:solidFill>
                  <a:srgbClr val="080808"/>
                </a:solidFill>
                <a:effectLst/>
              </a:rPr>
            </a:br>
            <a:r>
              <a:rPr lang="en-US" dirty="0">
                <a:solidFill>
                  <a:srgbClr val="0033B3"/>
                </a:solidFill>
                <a:effectLst/>
              </a:rPr>
              <a:t>class </a:t>
            </a:r>
            <a:r>
              <a:rPr lang="en-US" dirty="0" err="1">
                <a:solidFill>
                  <a:srgbClr val="000000"/>
                </a:solidFill>
                <a:effectLst/>
              </a:rPr>
              <a:t>SelenTest</a:t>
            </a:r>
            <a:r>
              <a:rPr lang="en-US" dirty="0">
                <a:solidFill>
                  <a:srgbClr val="000000"/>
                </a:solidFill>
                <a:effectLst/>
              </a:rPr>
              <a:t> </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a:solidFill>
                  <a:srgbClr val="0033B3"/>
                </a:solidFill>
                <a:effectLst/>
              </a:rPr>
              <a:t>private </a:t>
            </a:r>
            <a:r>
              <a:rPr lang="en-US" dirty="0" err="1">
                <a:solidFill>
                  <a:srgbClr val="0033B3"/>
                </a:solidFill>
                <a:effectLst/>
              </a:rPr>
              <a:t>val</a:t>
            </a:r>
            <a:r>
              <a:rPr lang="en-US" dirty="0">
                <a:solidFill>
                  <a:srgbClr val="0033B3"/>
                </a:solidFill>
                <a:effectLst/>
              </a:rPr>
              <a:t> </a:t>
            </a:r>
            <a:r>
              <a:rPr lang="en-US" dirty="0">
                <a:solidFill>
                  <a:srgbClr val="871094"/>
                </a:solidFill>
                <a:effectLst/>
              </a:rPr>
              <a:t>BASE_URL </a:t>
            </a:r>
            <a:r>
              <a:rPr lang="en-US" dirty="0">
                <a:solidFill>
                  <a:srgbClr val="080808"/>
                </a:solidFill>
                <a:effectLst/>
              </a:rPr>
              <a:t>= </a:t>
            </a:r>
            <a:r>
              <a:rPr lang="en-US" dirty="0">
                <a:solidFill>
                  <a:srgbClr val="067D17"/>
                </a:solidFill>
                <a:effectLst/>
              </a:rPr>
              <a:t>"https://www.google.com.ua/"</a:t>
            </a:r>
            <a:br>
              <a:rPr lang="en-US" dirty="0">
                <a:solidFill>
                  <a:srgbClr val="067D17"/>
                </a:solidFill>
                <a:effectLst/>
              </a:rPr>
            </a:br>
            <a:r>
              <a:rPr lang="en-US" dirty="0">
                <a:solidFill>
                  <a:srgbClr val="067D17"/>
                </a:solidFill>
                <a:effectLst/>
              </a:rPr>
              <a:t>    </a:t>
            </a:r>
            <a:r>
              <a:rPr lang="en-US" dirty="0">
                <a:solidFill>
                  <a:srgbClr val="0033B3"/>
                </a:solidFill>
                <a:effectLst/>
              </a:rPr>
              <a:t>private </a:t>
            </a:r>
            <a:r>
              <a:rPr lang="en-US" dirty="0" err="1">
                <a:solidFill>
                  <a:srgbClr val="0033B3"/>
                </a:solidFill>
                <a:effectLst/>
              </a:rPr>
              <a:t>val</a:t>
            </a:r>
            <a:r>
              <a:rPr lang="en-US" dirty="0">
                <a:solidFill>
                  <a:srgbClr val="0033B3"/>
                </a:solidFill>
                <a:effectLst/>
              </a:rPr>
              <a:t> </a:t>
            </a:r>
            <a:r>
              <a:rPr lang="en-US" dirty="0">
                <a:solidFill>
                  <a:srgbClr val="871094"/>
                </a:solidFill>
                <a:effectLst/>
              </a:rPr>
              <a:t>IMPLICITLY_WAIT_SECONDS </a:t>
            </a:r>
            <a:r>
              <a:rPr lang="en-US" dirty="0">
                <a:solidFill>
                  <a:srgbClr val="080808"/>
                </a:solidFill>
                <a:effectLst/>
              </a:rPr>
              <a:t>= </a:t>
            </a:r>
            <a:r>
              <a:rPr lang="en-US" dirty="0">
                <a:solidFill>
                  <a:srgbClr val="1750EB"/>
                </a:solidFill>
                <a:effectLst/>
              </a:rPr>
              <a:t>10L</a:t>
            </a:r>
            <a:br>
              <a:rPr lang="en-US" dirty="0">
                <a:solidFill>
                  <a:srgbClr val="1750EB"/>
                </a:solidFill>
                <a:effectLst/>
              </a:rPr>
            </a:br>
            <a:r>
              <a:rPr lang="en-US" dirty="0">
                <a:solidFill>
                  <a:srgbClr val="1750EB"/>
                </a:solidFill>
                <a:effectLst/>
              </a:rPr>
              <a:t>    </a:t>
            </a:r>
            <a:r>
              <a:rPr lang="en-US" dirty="0">
                <a:solidFill>
                  <a:srgbClr val="0033B3"/>
                </a:solidFill>
                <a:effectLst/>
              </a:rPr>
              <a:t>private var </a:t>
            </a:r>
            <a:r>
              <a:rPr lang="en-US" dirty="0">
                <a:solidFill>
                  <a:srgbClr val="871094"/>
                </a:solidFill>
                <a:effectLst/>
              </a:rPr>
              <a:t>driver</a:t>
            </a:r>
            <a:r>
              <a:rPr lang="en-US" dirty="0">
                <a:solidFill>
                  <a:srgbClr val="080808"/>
                </a:solidFill>
                <a:effectLst/>
              </a:rPr>
              <a:t>: </a:t>
            </a:r>
            <a:r>
              <a:rPr lang="en-US" dirty="0" err="1">
                <a:solidFill>
                  <a:srgbClr val="000000"/>
                </a:solidFill>
                <a:effectLst/>
              </a:rPr>
              <a:t>ChromeDriver</a:t>
            </a:r>
            <a:r>
              <a:rPr lang="en-US" dirty="0">
                <a:solidFill>
                  <a:srgbClr val="080808"/>
                </a:solidFill>
                <a:effectLst/>
              </a:rPr>
              <a:t>? = </a:t>
            </a:r>
            <a:r>
              <a:rPr lang="en-US" dirty="0">
                <a:solidFill>
                  <a:srgbClr val="0033B3"/>
                </a:solidFill>
                <a:effectLst/>
              </a:rPr>
              <a:t>null</a:t>
            </a:r>
            <a:br>
              <a:rPr lang="en-US" dirty="0">
                <a:solidFill>
                  <a:srgbClr val="0033B3"/>
                </a:solidFill>
                <a:effectLst/>
              </a:rPr>
            </a:br>
            <a:br>
              <a:rPr lang="en-US" dirty="0">
                <a:solidFill>
                  <a:srgbClr val="0033B3"/>
                </a:solidFill>
                <a:effectLst/>
              </a:rPr>
            </a:br>
            <a:r>
              <a:rPr lang="en-US" dirty="0">
                <a:solidFill>
                  <a:srgbClr val="0033B3"/>
                </a:solidFill>
                <a:effectLst/>
              </a:rPr>
              <a:t>    </a:t>
            </a:r>
            <a:r>
              <a:rPr lang="en-US" dirty="0">
                <a:solidFill>
                  <a:srgbClr val="9E880D"/>
                </a:solidFill>
                <a:effectLst/>
              </a:rPr>
              <a:t>@BeforeAll</a:t>
            </a:r>
            <a:br>
              <a:rPr lang="en-US" dirty="0">
                <a:solidFill>
                  <a:srgbClr val="9E880D"/>
                </a:solidFill>
                <a:effectLst/>
              </a:rPr>
            </a:br>
            <a:r>
              <a:rPr lang="en-US" dirty="0">
                <a:solidFill>
                  <a:srgbClr val="9E880D"/>
                </a:solidFill>
                <a:effectLst/>
              </a:rPr>
              <a:t>    </a:t>
            </a:r>
            <a:r>
              <a:rPr lang="en-US" dirty="0">
                <a:solidFill>
                  <a:srgbClr val="0033B3"/>
                </a:solidFill>
                <a:effectLst/>
              </a:rPr>
              <a:t>fun </a:t>
            </a:r>
            <a:r>
              <a:rPr lang="en-US" dirty="0">
                <a:solidFill>
                  <a:srgbClr val="00627A"/>
                </a:solidFill>
                <a:effectLst/>
              </a:rPr>
              <a:t>setup</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dirty="0" err="1">
                <a:solidFill>
                  <a:srgbClr val="000000"/>
                </a:solidFill>
                <a:effectLst/>
              </a:rPr>
              <a:t>WebDriverManager</a:t>
            </a:r>
            <a:r>
              <a:rPr lang="en-US" dirty="0" err="1">
                <a:solidFill>
                  <a:srgbClr val="080808"/>
                </a:solidFill>
                <a:effectLst/>
              </a:rPr>
              <a:t>.chromedriver</a:t>
            </a:r>
            <a:r>
              <a:rPr lang="en-US" dirty="0">
                <a:solidFill>
                  <a:srgbClr val="080808"/>
                </a:solidFill>
                <a:effectLst/>
              </a:rPr>
              <a:t>().setup()</a:t>
            </a:r>
            <a:br>
              <a:rPr lang="en-US" dirty="0">
                <a:solidFill>
                  <a:srgbClr val="080808"/>
                </a:solidFill>
                <a:effectLst/>
              </a:rPr>
            </a:br>
            <a:r>
              <a:rPr lang="en-US" dirty="0">
                <a:solidFill>
                  <a:srgbClr val="080808"/>
                </a:solidFill>
                <a:effectLst/>
              </a:rPr>
              <a:t>        </a:t>
            </a:r>
            <a:r>
              <a:rPr lang="en-US" i="1" dirty="0">
                <a:solidFill>
                  <a:srgbClr val="8C8C8C"/>
                </a:solidFill>
                <a:effectLst/>
              </a:rPr>
              <a:t>//</a:t>
            </a:r>
            <a:br>
              <a:rPr lang="en-US" i="1" dirty="0">
                <a:solidFill>
                  <a:srgbClr val="8C8C8C"/>
                </a:solidFill>
                <a:effectLst/>
              </a:rPr>
            </a:br>
            <a:r>
              <a:rPr lang="en-US" i="1" dirty="0">
                <a:solidFill>
                  <a:srgbClr val="8C8C8C"/>
                </a:solidFill>
                <a:effectLst/>
              </a:rPr>
              <a:t>        </a:t>
            </a:r>
            <a:r>
              <a:rPr lang="en-US" dirty="0">
                <a:solidFill>
                  <a:srgbClr val="871094"/>
                </a:solidFill>
                <a:effectLst/>
              </a:rPr>
              <a:t>driver </a:t>
            </a:r>
            <a:r>
              <a:rPr lang="en-US" dirty="0">
                <a:solidFill>
                  <a:srgbClr val="080808"/>
                </a:solidFill>
                <a:effectLst/>
              </a:rPr>
              <a:t>= </a:t>
            </a:r>
            <a:r>
              <a:rPr lang="en-US" dirty="0" err="1">
                <a:solidFill>
                  <a:srgbClr val="080808"/>
                </a:solidFill>
                <a:effectLst/>
              </a:rPr>
              <a:t>ChromeDriver</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a:solidFill>
                  <a:srgbClr val="8C8C8C"/>
                </a:solidFill>
                <a:effectLst/>
              </a:rPr>
              <a:t>//</a:t>
            </a:r>
            <a:br>
              <a:rPr lang="en-US" i="1" dirty="0">
                <a:solidFill>
                  <a:srgbClr val="8C8C8C"/>
                </a:solidFill>
                <a:effectLst/>
              </a:rPr>
            </a:br>
            <a:r>
              <a:rPr lang="en-US" i="1" dirty="0">
                <a:solidFill>
                  <a:srgbClr val="8C8C8C"/>
                </a:solidFill>
                <a:effectLst/>
              </a:rPr>
              <a:t>        </a:t>
            </a:r>
            <a:r>
              <a:rPr lang="en-US" dirty="0">
                <a:solidFill>
                  <a:srgbClr val="871094"/>
                </a:solidFill>
                <a:effectLst/>
              </a:rPr>
              <a:t>driver</a:t>
            </a:r>
            <a:r>
              <a:rPr lang="en-US" dirty="0">
                <a:solidFill>
                  <a:srgbClr val="080808"/>
                </a:solidFill>
                <a:effectLst/>
              </a:rPr>
              <a:t>!!.manage().timeouts().</a:t>
            </a:r>
            <a:r>
              <a:rPr lang="en-US" dirty="0" err="1">
                <a:solidFill>
                  <a:srgbClr val="080808"/>
                </a:solidFill>
                <a:effectLst/>
              </a:rPr>
              <a:t>implicitlyWait</a:t>
            </a:r>
            <a:r>
              <a:rPr lang="en-US" dirty="0">
                <a:solidFill>
                  <a:srgbClr val="080808"/>
                </a:solidFill>
                <a:effectLst/>
              </a:rPr>
              <a:t>(</a:t>
            </a:r>
            <a:r>
              <a:rPr lang="en-US" dirty="0" err="1">
                <a:solidFill>
                  <a:srgbClr val="000000"/>
                </a:solidFill>
                <a:effectLst/>
              </a:rPr>
              <a:t>Duration</a:t>
            </a:r>
            <a:r>
              <a:rPr lang="en-US" dirty="0" err="1">
                <a:solidFill>
                  <a:srgbClr val="080808"/>
                </a:solidFill>
                <a:effectLst/>
              </a:rPr>
              <a:t>.ofSeconds</a:t>
            </a:r>
            <a:r>
              <a:rPr lang="en-US" dirty="0">
                <a:solidFill>
                  <a:srgbClr val="080808"/>
                </a:solidFill>
                <a:effectLst/>
              </a:rPr>
              <a:t>(</a:t>
            </a:r>
            <a:r>
              <a:rPr lang="en-US" dirty="0">
                <a:solidFill>
                  <a:srgbClr val="871094"/>
                </a:solidFill>
                <a:effectLst/>
              </a:rPr>
              <a:t>IMPLICITLY_WAIT_SECONDS</a:t>
            </a:r>
            <a:r>
              <a:rPr lang="en-US" dirty="0">
                <a:solidFill>
                  <a:srgbClr val="080808"/>
                </a:solidFill>
                <a:effectLst/>
              </a:rPr>
              <a:t>)) </a:t>
            </a:r>
            <a:r>
              <a:rPr lang="en-US" i="1" dirty="0">
                <a:solidFill>
                  <a:srgbClr val="8C8C8C"/>
                </a:solidFill>
                <a:effectLst/>
              </a:rPr>
              <a:t>// 0 by default</a:t>
            </a:r>
            <a:br>
              <a:rPr lang="en-US" i="1" dirty="0">
                <a:solidFill>
                  <a:srgbClr val="8C8C8C"/>
                </a:solidFill>
                <a:effectLst/>
              </a:rPr>
            </a:br>
            <a:r>
              <a:rPr lang="en-US" i="1" dirty="0">
                <a:solidFill>
                  <a:srgbClr val="8C8C8C"/>
                </a:solidFill>
                <a:effectLst/>
              </a:rPr>
              <a:t>        </a:t>
            </a:r>
            <a:r>
              <a:rPr lang="en-US" dirty="0">
                <a:solidFill>
                  <a:srgbClr val="871094"/>
                </a:solidFill>
                <a:effectLst/>
              </a:rPr>
              <a:t>driver</a:t>
            </a:r>
            <a:r>
              <a:rPr lang="en-US" dirty="0">
                <a:solidFill>
                  <a:srgbClr val="080808"/>
                </a:solidFill>
                <a:effectLst/>
              </a:rPr>
              <a:t>!!.manage().window().maximize()</a:t>
            </a:r>
            <a:br>
              <a:rPr lang="en-US" dirty="0">
                <a:solidFill>
                  <a:srgbClr val="080808"/>
                </a:solidFill>
                <a:effectLst/>
              </a:rPr>
            </a:br>
            <a:r>
              <a:rPr lang="en-US" dirty="0">
                <a:solidFill>
                  <a:srgbClr val="080808"/>
                </a:solidFill>
                <a:effectLst/>
              </a:rPr>
              <a:t>        </a:t>
            </a:r>
            <a:r>
              <a:rPr lang="en-US" i="1" dirty="0" err="1">
                <a:solidFill>
                  <a:srgbClr val="00627A"/>
                </a:solidFill>
                <a:effectLst/>
              </a:rPr>
              <a:t>println</a:t>
            </a:r>
            <a:r>
              <a:rPr lang="en-US" dirty="0">
                <a:solidFill>
                  <a:srgbClr val="080808"/>
                </a:solidFill>
                <a:effectLst/>
              </a:rPr>
              <a:t>(</a:t>
            </a:r>
            <a:r>
              <a:rPr lang="en-US" dirty="0">
                <a:solidFill>
                  <a:srgbClr val="067D17"/>
                </a:solidFill>
                <a:effectLst/>
              </a:rPr>
              <a:t>"@</a:t>
            </a:r>
            <a:r>
              <a:rPr lang="en-US" dirty="0" err="1">
                <a:solidFill>
                  <a:srgbClr val="067D17"/>
                </a:solidFill>
                <a:effectLst/>
              </a:rPr>
              <a:t>BeforeAll</a:t>
            </a:r>
            <a:r>
              <a:rPr lang="en-US" dirty="0">
                <a:solidFill>
                  <a:srgbClr val="067D17"/>
                </a:solidFill>
                <a:effectLst/>
              </a:rPr>
              <a:t> executed"</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9E880D"/>
                </a:solidFill>
                <a:effectLst/>
              </a:rPr>
              <a:t>@AfterAll</a:t>
            </a:r>
            <a:br>
              <a:rPr lang="en-US" dirty="0">
                <a:solidFill>
                  <a:srgbClr val="9E880D"/>
                </a:solidFill>
                <a:effectLst/>
              </a:rPr>
            </a:br>
            <a:r>
              <a:rPr lang="en-US" dirty="0">
                <a:solidFill>
                  <a:srgbClr val="9E880D"/>
                </a:solidFill>
                <a:effectLst/>
              </a:rPr>
              <a:t>    </a:t>
            </a:r>
            <a:r>
              <a:rPr lang="en-US" dirty="0">
                <a:solidFill>
                  <a:srgbClr val="0033B3"/>
                </a:solidFill>
                <a:effectLst/>
              </a:rPr>
              <a:t>fun </a:t>
            </a:r>
            <a:r>
              <a:rPr lang="en-US" dirty="0">
                <a:solidFill>
                  <a:srgbClr val="00627A"/>
                </a:solidFill>
                <a:effectLst/>
              </a:rPr>
              <a:t>tear</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dirty="0">
                <a:solidFill>
                  <a:srgbClr val="0033B3"/>
                </a:solidFill>
                <a:effectLst/>
              </a:rPr>
              <a:t>if </a:t>
            </a:r>
            <a:r>
              <a:rPr lang="en-US" dirty="0">
                <a:solidFill>
                  <a:srgbClr val="080808"/>
                </a:solidFill>
                <a:effectLst/>
              </a:rPr>
              <a:t>(</a:t>
            </a:r>
            <a:r>
              <a:rPr lang="en-US" dirty="0">
                <a:solidFill>
                  <a:srgbClr val="871094"/>
                </a:solidFill>
                <a:effectLst/>
              </a:rPr>
              <a:t>driver </a:t>
            </a:r>
            <a:r>
              <a:rPr lang="en-US" dirty="0">
                <a:solidFill>
                  <a:srgbClr val="080808"/>
                </a:solidFill>
                <a:effectLst/>
              </a:rPr>
              <a:t>!= </a:t>
            </a:r>
            <a:r>
              <a:rPr lang="en-US" dirty="0">
                <a:solidFill>
                  <a:srgbClr val="0033B3"/>
                </a:solidFill>
                <a:effectLst/>
              </a:rPr>
              <a:t>null</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dirty="0">
                <a:solidFill>
                  <a:srgbClr val="871094"/>
                </a:solidFill>
                <a:effectLst/>
              </a:rPr>
              <a:t>driver</a:t>
            </a:r>
            <a:r>
              <a:rPr lang="en-US" dirty="0">
                <a:solidFill>
                  <a:srgbClr val="080808"/>
                </a:solidFill>
                <a:effectLst/>
              </a:rPr>
              <a:t>!!.quit() </a:t>
            </a:r>
            <a:r>
              <a:rPr lang="en-US" i="1" dirty="0">
                <a:solidFill>
                  <a:srgbClr val="8C8C8C"/>
                </a:solidFill>
                <a:effectLst/>
              </a:rPr>
              <a:t>// close()</a:t>
            </a:r>
            <a:br>
              <a:rPr lang="en-US" i="1" dirty="0">
                <a:solidFill>
                  <a:srgbClr val="8C8C8C"/>
                </a:solidFill>
                <a:effectLst/>
              </a:rPr>
            </a:br>
            <a:r>
              <a:rPr lang="en-US" i="1" dirty="0">
                <a:solidFill>
                  <a:srgbClr val="8C8C8C"/>
                </a:solidFill>
                <a:effectLst/>
              </a:rPr>
              <a:t>        </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err="1">
                <a:solidFill>
                  <a:srgbClr val="00627A"/>
                </a:solidFill>
                <a:effectLst/>
              </a:rPr>
              <a:t>println</a:t>
            </a:r>
            <a:r>
              <a:rPr lang="en-US" dirty="0">
                <a:solidFill>
                  <a:srgbClr val="080808"/>
                </a:solidFill>
                <a:effectLst/>
              </a:rPr>
              <a:t>(</a:t>
            </a:r>
            <a:r>
              <a:rPr lang="en-US" dirty="0">
                <a:solidFill>
                  <a:srgbClr val="067D17"/>
                </a:solidFill>
                <a:effectLst/>
              </a:rPr>
              <a:t>"@</a:t>
            </a:r>
            <a:r>
              <a:rPr lang="en-US" dirty="0" err="1">
                <a:solidFill>
                  <a:srgbClr val="067D17"/>
                </a:solidFill>
                <a:effectLst/>
              </a:rPr>
              <a:t>AfterAll</a:t>
            </a:r>
            <a:r>
              <a:rPr lang="en-US" dirty="0">
                <a:solidFill>
                  <a:srgbClr val="067D17"/>
                </a:solidFill>
                <a:effectLst/>
              </a:rPr>
              <a:t> executed"</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9E880D"/>
                </a:solidFill>
                <a:effectLst/>
              </a:rPr>
              <a:t>@BeforeEach</a:t>
            </a:r>
            <a:br>
              <a:rPr lang="en-US" dirty="0">
                <a:solidFill>
                  <a:srgbClr val="9E880D"/>
                </a:solidFill>
                <a:effectLst/>
              </a:rPr>
            </a:br>
            <a:r>
              <a:rPr lang="en-US" dirty="0">
                <a:solidFill>
                  <a:srgbClr val="9E880D"/>
                </a:solidFill>
                <a:effectLst/>
              </a:rPr>
              <a:t>    @Throws</a:t>
            </a:r>
            <a:r>
              <a:rPr lang="en-US" dirty="0">
                <a:solidFill>
                  <a:srgbClr val="080808"/>
                </a:solidFill>
                <a:effectLst/>
              </a:rPr>
              <a:t>(</a:t>
            </a:r>
            <a:r>
              <a:rPr lang="en-US" dirty="0">
                <a:solidFill>
                  <a:srgbClr val="000000"/>
                </a:solidFill>
                <a:effectLst/>
              </a:rPr>
              <a:t>InterruptedException</a:t>
            </a:r>
            <a:r>
              <a:rPr lang="en-US" dirty="0">
                <a:solidFill>
                  <a:srgbClr val="080808"/>
                </a:solidFill>
                <a:effectLst/>
              </a:rPr>
              <a:t>::</a:t>
            </a:r>
            <a:r>
              <a:rPr lang="en-US" dirty="0">
                <a:solidFill>
                  <a:srgbClr val="0033B3"/>
                </a:solidFill>
                <a:effectLst/>
              </a:rPr>
              <a:t>class</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a:solidFill>
                  <a:srgbClr val="0033B3"/>
                </a:solidFill>
                <a:effectLst/>
              </a:rPr>
              <a:t>fun </a:t>
            </a:r>
            <a:r>
              <a:rPr lang="en-US" dirty="0" err="1">
                <a:solidFill>
                  <a:srgbClr val="00627A"/>
                </a:solidFill>
                <a:effectLst/>
              </a:rPr>
              <a:t>setupThis</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dirty="0">
                <a:solidFill>
                  <a:srgbClr val="871094"/>
                </a:solidFill>
                <a:effectLst/>
              </a:rPr>
              <a:t>driver</a:t>
            </a:r>
            <a:r>
              <a:rPr lang="en-US" dirty="0">
                <a:solidFill>
                  <a:srgbClr val="080808"/>
                </a:solidFill>
                <a:effectLst/>
              </a:rPr>
              <a:t>!![</a:t>
            </a:r>
            <a:r>
              <a:rPr lang="en-US" dirty="0">
                <a:solidFill>
                  <a:srgbClr val="871094"/>
                </a:solidFill>
                <a:effectLst/>
              </a:rPr>
              <a:t>BASE_URL</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err="1">
                <a:solidFill>
                  <a:srgbClr val="000000"/>
                </a:solidFill>
                <a:effectLst/>
              </a:rPr>
              <a:t>Thread</a:t>
            </a:r>
            <a:r>
              <a:rPr lang="en-US" dirty="0" err="1">
                <a:solidFill>
                  <a:srgbClr val="080808"/>
                </a:solidFill>
                <a:effectLst/>
              </a:rPr>
              <a:t>.sleep</a:t>
            </a:r>
            <a:r>
              <a:rPr lang="en-US" dirty="0">
                <a:solidFill>
                  <a:srgbClr val="080808"/>
                </a:solidFill>
                <a:effectLst/>
              </a:rPr>
              <a:t>(</a:t>
            </a:r>
            <a:r>
              <a:rPr lang="en-US" dirty="0">
                <a:solidFill>
                  <a:srgbClr val="1750EB"/>
                </a:solidFill>
                <a:effectLst/>
              </a:rPr>
              <a:t>2000</a:t>
            </a:r>
            <a:r>
              <a:rPr lang="en-US" dirty="0">
                <a:solidFill>
                  <a:srgbClr val="080808"/>
                </a:solidFill>
                <a:effectLst/>
              </a:rPr>
              <a:t>) </a:t>
            </a:r>
            <a:r>
              <a:rPr lang="en-US" i="1" dirty="0">
                <a:solidFill>
                  <a:srgbClr val="8C8C8C"/>
                </a:solidFill>
                <a:effectLst/>
              </a:rPr>
              <a:t>// For Presentation</a:t>
            </a:r>
            <a:br>
              <a:rPr lang="en-US" i="1" dirty="0">
                <a:solidFill>
                  <a:srgbClr val="8C8C8C"/>
                </a:solidFill>
                <a:effectLst/>
              </a:rPr>
            </a:br>
            <a:r>
              <a:rPr lang="en-US" i="1" dirty="0">
                <a:solidFill>
                  <a:srgbClr val="8C8C8C"/>
                </a:solidFill>
                <a:effectLst/>
              </a:rPr>
              <a:t>        </a:t>
            </a:r>
            <a:r>
              <a:rPr lang="en-US" i="1" dirty="0" err="1">
                <a:solidFill>
                  <a:srgbClr val="00627A"/>
                </a:solidFill>
                <a:effectLst/>
              </a:rPr>
              <a:t>println</a:t>
            </a:r>
            <a:r>
              <a:rPr lang="en-US" dirty="0">
                <a:solidFill>
                  <a:srgbClr val="080808"/>
                </a:solidFill>
                <a:effectLst/>
              </a:rPr>
              <a:t>(</a:t>
            </a:r>
            <a:r>
              <a:rPr lang="en-US" dirty="0">
                <a:solidFill>
                  <a:srgbClr val="067D17"/>
                </a:solidFill>
                <a:effectLst/>
              </a:rPr>
              <a:t>"</a:t>
            </a:r>
            <a:r>
              <a:rPr lang="en-US" dirty="0">
                <a:solidFill>
                  <a:srgbClr val="0037A6"/>
                </a:solidFill>
                <a:effectLst/>
              </a:rPr>
              <a:t>\</a:t>
            </a:r>
            <a:r>
              <a:rPr lang="en-US" dirty="0" err="1">
                <a:solidFill>
                  <a:srgbClr val="0037A6"/>
                </a:solidFill>
                <a:effectLst/>
              </a:rPr>
              <a:t>t</a:t>
            </a:r>
            <a:r>
              <a:rPr lang="en-US" dirty="0" err="1">
                <a:solidFill>
                  <a:srgbClr val="067D17"/>
                </a:solidFill>
                <a:effectLst/>
              </a:rPr>
              <a:t>@BeforeEach</a:t>
            </a:r>
            <a:r>
              <a:rPr lang="en-US" dirty="0">
                <a:solidFill>
                  <a:srgbClr val="067D17"/>
                </a:solidFill>
                <a:effectLst/>
              </a:rPr>
              <a:t> executed"</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9E880D"/>
                </a:solidFill>
                <a:effectLst/>
              </a:rPr>
              <a:t>@AfterEach</a:t>
            </a:r>
            <a:br>
              <a:rPr lang="en-US" dirty="0">
                <a:solidFill>
                  <a:srgbClr val="9E880D"/>
                </a:solidFill>
                <a:effectLst/>
              </a:rPr>
            </a:br>
            <a:r>
              <a:rPr lang="en-US" dirty="0">
                <a:solidFill>
                  <a:srgbClr val="9E880D"/>
                </a:solidFill>
                <a:effectLst/>
              </a:rPr>
              <a:t>    @Throws</a:t>
            </a:r>
            <a:r>
              <a:rPr lang="en-US" dirty="0">
                <a:solidFill>
                  <a:srgbClr val="080808"/>
                </a:solidFill>
                <a:effectLst/>
              </a:rPr>
              <a:t>(</a:t>
            </a:r>
            <a:r>
              <a:rPr lang="en-US" dirty="0">
                <a:solidFill>
                  <a:srgbClr val="000000"/>
                </a:solidFill>
                <a:effectLst/>
              </a:rPr>
              <a:t>InterruptedException</a:t>
            </a:r>
            <a:r>
              <a:rPr lang="en-US" dirty="0">
                <a:solidFill>
                  <a:srgbClr val="080808"/>
                </a:solidFill>
                <a:effectLst/>
              </a:rPr>
              <a:t>::</a:t>
            </a:r>
            <a:r>
              <a:rPr lang="en-US" dirty="0">
                <a:solidFill>
                  <a:srgbClr val="0033B3"/>
                </a:solidFill>
                <a:effectLst/>
              </a:rPr>
              <a:t>class</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a:solidFill>
                  <a:srgbClr val="0033B3"/>
                </a:solidFill>
                <a:effectLst/>
              </a:rPr>
              <a:t>fun </a:t>
            </a:r>
            <a:r>
              <a:rPr lang="en-US" dirty="0" err="1">
                <a:solidFill>
                  <a:srgbClr val="00627A"/>
                </a:solidFill>
                <a:effectLst/>
              </a:rPr>
              <a:t>tearThis</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i="1" dirty="0">
                <a:solidFill>
                  <a:srgbClr val="8C8C8C"/>
                </a:solidFill>
                <a:effectLst/>
              </a:rPr>
              <a:t>// Sign out</a:t>
            </a:r>
            <a:br>
              <a:rPr lang="en-US" i="1" dirty="0">
                <a:solidFill>
                  <a:srgbClr val="8C8C8C"/>
                </a:solidFill>
                <a:effectLst/>
              </a:rPr>
            </a:br>
            <a:r>
              <a:rPr lang="en-US" i="1" dirty="0">
                <a:solidFill>
                  <a:srgbClr val="8C8C8C"/>
                </a:solidFill>
                <a:effectLst/>
              </a:rPr>
              <a:t>        // Clear session</a:t>
            </a:r>
            <a:br>
              <a:rPr lang="en-US" i="1" dirty="0">
                <a:solidFill>
                  <a:srgbClr val="8C8C8C"/>
                </a:solidFill>
                <a:effectLst/>
              </a:rPr>
            </a:br>
            <a:r>
              <a:rPr lang="en-US" i="1" dirty="0">
                <a:solidFill>
                  <a:srgbClr val="8C8C8C"/>
                </a:solidFill>
                <a:effectLst/>
              </a:rPr>
              <a:t>        </a:t>
            </a:r>
            <a:r>
              <a:rPr lang="en-US" dirty="0" err="1">
                <a:solidFill>
                  <a:srgbClr val="000000"/>
                </a:solidFill>
                <a:effectLst/>
              </a:rPr>
              <a:t>Thread</a:t>
            </a:r>
            <a:r>
              <a:rPr lang="en-US" dirty="0" err="1">
                <a:solidFill>
                  <a:srgbClr val="080808"/>
                </a:solidFill>
                <a:effectLst/>
              </a:rPr>
              <a:t>.sleep</a:t>
            </a:r>
            <a:r>
              <a:rPr lang="en-US" dirty="0">
                <a:solidFill>
                  <a:srgbClr val="080808"/>
                </a:solidFill>
                <a:effectLst/>
              </a:rPr>
              <a:t>(</a:t>
            </a:r>
            <a:r>
              <a:rPr lang="en-US" dirty="0">
                <a:solidFill>
                  <a:srgbClr val="1750EB"/>
                </a:solidFill>
                <a:effectLst/>
              </a:rPr>
              <a:t>4000</a:t>
            </a:r>
            <a:r>
              <a:rPr lang="en-US" dirty="0">
                <a:solidFill>
                  <a:srgbClr val="080808"/>
                </a:solidFill>
                <a:effectLst/>
              </a:rPr>
              <a:t>) </a:t>
            </a:r>
            <a:r>
              <a:rPr lang="en-US" i="1" dirty="0">
                <a:solidFill>
                  <a:srgbClr val="8C8C8C"/>
                </a:solidFill>
                <a:effectLst/>
              </a:rPr>
              <a:t>// For Presentation</a:t>
            </a:r>
            <a:br>
              <a:rPr lang="en-US" i="1" dirty="0">
                <a:solidFill>
                  <a:srgbClr val="8C8C8C"/>
                </a:solidFill>
                <a:effectLst/>
              </a:rPr>
            </a:br>
            <a:r>
              <a:rPr lang="en-US" i="1" dirty="0">
                <a:solidFill>
                  <a:srgbClr val="8C8C8C"/>
                </a:solidFill>
                <a:effectLst/>
              </a:rPr>
              <a:t>        </a:t>
            </a:r>
            <a:r>
              <a:rPr lang="en-US" i="1" dirty="0" err="1">
                <a:solidFill>
                  <a:srgbClr val="00627A"/>
                </a:solidFill>
                <a:effectLst/>
              </a:rPr>
              <a:t>println</a:t>
            </a:r>
            <a:r>
              <a:rPr lang="en-US" dirty="0">
                <a:solidFill>
                  <a:srgbClr val="080808"/>
                </a:solidFill>
                <a:effectLst/>
              </a:rPr>
              <a:t>(</a:t>
            </a:r>
            <a:r>
              <a:rPr lang="en-US" dirty="0">
                <a:solidFill>
                  <a:srgbClr val="067D17"/>
                </a:solidFill>
                <a:effectLst/>
              </a:rPr>
              <a:t>"</a:t>
            </a:r>
            <a:r>
              <a:rPr lang="en-US" dirty="0">
                <a:solidFill>
                  <a:srgbClr val="0037A6"/>
                </a:solidFill>
                <a:effectLst/>
              </a:rPr>
              <a:t>\</a:t>
            </a:r>
            <a:r>
              <a:rPr lang="en-US" dirty="0" err="1">
                <a:solidFill>
                  <a:srgbClr val="0037A6"/>
                </a:solidFill>
                <a:effectLst/>
              </a:rPr>
              <a:t>t</a:t>
            </a:r>
            <a:r>
              <a:rPr lang="en-US" dirty="0" err="1">
                <a:solidFill>
                  <a:srgbClr val="067D17"/>
                </a:solidFill>
                <a:effectLst/>
              </a:rPr>
              <a:t>@AfterEach</a:t>
            </a:r>
            <a:r>
              <a:rPr lang="en-US" dirty="0">
                <a:solidFill>
                  <a:srgbClr val="067D17"/>
                </a:solidFill>
                <a:effectLst/>
              </a:rPr>
              <a:t> executed"</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9E880D"/>
                </a:solidFill>
                <a:effectLst/>
              </a:rPr>
              <a:t>@Test</a:t>
            </a:r>
            <a:br>
              <a:rPr lang="en-US" dirty="0">
                <a:solidFill>
                  <a:srgbClr val="9E880D"/>
                </a:solidFill>
                <a:effectLst/>
              </a:rPr>
            </a:br>
            <a:r>
              <a:rPr lang="en-US" dirty="0">
                <a:solidFill>
                  <a:srgbClr val="9E880D"/>
                </a:solidFill>
                <a:effectLst/>
              </a:rPr>
              <a:t>    @Throws</a:t>
            </a:r>
            <a:r>
              <a:rPr lang="en-US" dirty="0">
                <a:solidFill>
                  <a:srgbClr val="080808"/>
                </a:solidFill>
                <a:effectLst/>
              </a:rPr>
              <a:t>(</a:t>
            </a:r>
            <a:r>
              <a:rPr lang="en-US" dirty="0">
                <a:solidFill>
                  <a:srgbClr val="000000"/>
                </a:solidFill>
                <a:effectLst/>
              </a:rPr>
              <a:t>InterruptedException</a:t>
            </a:r>
            <a:r>
              <a:rPr lang="en-US" dirty="0">
                <a:solidFill>
                  <a:srgbClr val="080808"/>
                </a:solidFill>
                <a:effectLst/>
              </a:rPr>
              <a:t>::</a:t>
            </a:r>
            <a:r>
              <a:rPr lang="en-US" dirty="0">
                <a:solidFill>
                  <a:srgbClr val="0033B3"/>
                </a:solidFill>
                <a:effectLst/>
              </a:rPr>
              <a:t>class</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a:solidFill>
                  <a:srgbClr val="0033B3"/>
                </a:solidFill>
                <a:effectLst/>
              </a:rPr>
              <a:t>fun </a:t>
            </a:r>
            <a:r>
              <a:rPr lang="en-US" dirty="0" err="1">
                <a:solidFill>
                  <a:srgbClr val="00627A"/>
                </a:solidFill>
                <a:effectLst/>
              </a:rPr>
              <a:t>checkGoogleMac</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i="1" dirty="0" err="1">
                <a:solidFill>
                  <a:srgbClr val="00627A"/>
                </a:solidFill>
                <a:effectLst/>
              </a:rPr>
              <a:t>println</a:t>
            </a:r>
            <a:r>
              <a:rPr lang="en-US" dirty="0">
                <a:solidFill>
                  <a:srgbClr val="080808"/>
                </a:solidFill>
                <a:effectLst/>
              </a:rPr>
              <a:t>(</a:t>
            </a:r>
            <a:r>
              <a:rPr lang="en-US" dirty="0">
                <a:solidFill>
                  <a:srgbClr val="067D17"/>
                </a:solidFill>
                <a:effectLst/>
              </a:rPr>
              <a:t>"Start ..."</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a:solidFill>
                  <a:srgbClr val="8C8C8C"/>
                </a:solidFill>
                <a:effectLst/>
              </a:rPr>
              <a:t>//</a:t>
            </a:r>
            <a:br>
              <a:rPr lang="en-US" i="1" dirty="0">
                <a:solidFill>
                  <a:srgbClr val="8C8C8C"/>
                </a:solidFill>
                <a:effectLst/>
              </a:rPr>
            </a:br>
            <a:r>
              <a:rPr lang="en-US" i="1" dirty="0">
                <a:solidFill>
                  <a:srgbClr val="8C8C8C"/>
                </a:solidFill>
                <a:effectLst/>
              </a:rPr>
              <a:t>        </a:t>
            </a:r>
            <a:r>
              <a:rPr lang="en-US" dirty="0">
                <a:solidFill>
                  <a:srgbClr val="871094"/>
                </a:solidFill>
                <a:effectLst/>
              </a:rPr>
              <a:t>driver</a:t>
            </a:r>
            <a:r>
              <a:rPr lang="en-US" dirty="0">
                <a:solidFill>
                  <a:srgbClr val="080808"/>
                </a:solidFill>
                <a:effectLst/>
              </a:rPr>
              <a:t>!!.</a:t>
            </a:r>
            <a:r>
              <a:rPr lang="en-US" dirty="0" err="1">
                <a:solidFill>
                  <a:srgbClr val="080808"/>
                </a:solidFill>
                <a:effectLst/>
              </a:rPr>
              <a:t>findElement</a:t>
            </a:r>
            <a:r>
              <a:rPr lang="en-US" dirty="0">
                <a:solidFill>
                  <a:srgbClr val="080808"/>
                </a:solidFill>
                <a:effectLst/>
              </a:rPr>
              <a:t>(</a:t>
            </a:r>
            <a:r>
              <a:rPr lang="en-US" dirty="0">
                <a:solidFill>
                  <a:srgbClr val="000000"/>
                </a:solidFill>
                <a:effectLst/>
              </a:rPr>
              <a:t>By</a:t>
            </a:r>
            <a:r>
              <a:rPr lang="en-US" dirty="0">
                <a:solidFill>
                  <a:srgbClr val="080808"/>
                </a:solidFill>
                <a:effectLst/>
              </a:rPr>
              <a:t>.name(</a:t>
            </a:r>
            <a:r>
              <a:rPr lang="en-US" dirty="0">
                <a:solidFill>
                  <a:srgbClr val="067D17"/>
                </a:solidFill>
                <a:effectLst/>
              </a:rPr>
              <a:t>"q"</a:t>
            </a:r>
            <a:r>
              <a:rPr lang="en-US" dirty="0">
                <a:solidFill>
                  <a:srgbClr val="080808"/>
                </a:solidFill>
                <a:effectLst/>
              </a:rPr>
              <a:t>)).</a:t>
            </a:r>
            <a:r>
              <a:rPr lang="en-US" dirty="0" err="1">
                <a:solidFill>
                  <a:srgbClr val="080808"/>
                </a:solidFill>
                <a:effectLst/>
              </a:rPr>
              <a:t>sendKeys</a:t>
            </a:r>
            <a:r>
              <a:rPr lang="en-US" dirty="0">
                <a:solidFill>
                  <a:srgbClr val="080808"/>
                </a:solidFill>
                <a:effectLst/>
              </a:rPr>
              <a:t>(</a:t>
            </a:r>
            <a:r>
              <a:rPr lang="en-US" dirty="0">
                <a:solidFill>
                  <a:srgbClr val="067D17"/>
                </a:solidFill>
                <a:effectLst/>
              </a:rPr>
              <a:t>"mac"</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err="1">
                <a:solidFill>
                  <a:srgbClr val="000000"/>
                </a:solidFill>
                <a:effectLst/>
              </a:rPr>
              <a:t>Thread</a:t>
            </a:r>
            <a:r>
              <a:rPr lang="en-US" dirty="0" err="1">
                <a:solidFill>
                  <a:srgbClr val="080808"/>
                </a:solidFill>
                <a:effectLst/>
              </a:rPr>
              <a:t>.sleep</a:t>
            </a:r>
            <a:r>
              <a:rPr lang="en-US" dirty="0">
                <a:solidFill>
                  <a:srgbClr val="080808"/>
                </a:solidFill>
                <a:effectLst/>
              </a:rPr>
              <a:t>(</a:t>
            </a:r>
            <a:r>
              <a:rPr lang="en-US" dirty="0">
                <a:solidFill>
                  <a:srgbClr val="1750EB"/>
                </a:solidFill>
                <a:effectLst/>
              </a:rPr>
              <a:t>2000</a:t>
            </a:r>
            <a:r>
              <a:rPr lang="en-US" dirty="0">
                <a:solidFill>
                  <a:srgbClr val="080808"/>
                </a:solidFill>
                <a:effectLst/>
              </a:rPr>
              <a:t>) </a:t>
            </a:r>
            <a:r>
              <a:rPr lang="en-US" i="1" dirty="0">
                <a:solidFill>
                  <a:srgbClr val="8C8C8C"/>
                </a:solidFill>
                <a:effectLst/>
              </a:rPr>
              <a:t>// For Presentation</a:t>
            </a:r>
            <a:br>
              <a:rPr lang="en-US" i="1" dirty="0">
                <a:solidFill>
                  <a:srgbClr val="8C8C8C"/>
                </a:solidFill>
                <a:effectLst/>
              </a:rPr>
            </a:br>
            <a:r>
              <a:rPr lang="en-US" i="1" dirty="0">
                <a:solidFill>
                  <a:srgbClr val="8C8C8C"/>
                </a:solidFill>
                <a:effectLst/>
              </a:rPr>
              <a:t>        //</a:t>
            </a:r>
            <a:br>
              <a:rPr lang="en-US" i="1" dirty="0">
                <a:solidFill>
                  <a:srgbClr val="8C8C8C"/>
                </a:solidFill>
                <a:effectLst/>
              </a:rPr>
            </a:br>
            <a:r>
              <a:rPr lang="en-US" i="1" dirty="0">
                <a:solidFill>
                  <a:srgbClr val="8C8C8C"/>
                </a:solidFill>
                <a:effectLst/>
              </a:rPr>
              <a:t>        //</a:t>
            </a:r>
            <a:r>
              <a:rPr lang="en-US" i="1" dirty="0" err="1">
                <a:solidFill>
                  <a:srgbClr val="8C8C8C"/>
                </a:solidFill>
                <a:effectLst/>
              </a:rPr>
              <a:t>driver.findElement</a:t>
            </a:r>
            <a:r>
              <a:rPr lang="en-US" i="1" dirty="0">
                <a:solidFill>
                  <a:srgbClr val="8C8C8C"/>
                </a:solidFill>
                <a:effectLst/>
              </a:rPr>
              <a:t>(</a:t>
            </a:r>
            <a:r>
              <a:rPr lang="en-US" i="1" dirty="0" err="1">
                <a:solidFill>
                  <a:srgbClr val="8C8C8C"/>
                </a:solidFill>
                <a:effectLst/>
              </a:rPr>
              <a:t>By.cssSelector</a:t>
            </a:r>
            <a:r>
              <a:rPr lang="en-US" i="1" dirty="0">
                <a:solidFill>
                  <a:srgbClr val="8C8C8C"/>
                </a:solidFill>
                <a:effectLst/>
              </a:rPr>
              <a:t>("button[type='submit']")).click();</a:t>
            </a:r>
            <a:br>
              <a:rPr lang="en-US" i="1" dirty="0">
                <a:solidFill>
                  <a:srgbClr val="8C8C8C"/>
                </a:solidFill>
                <a:effectLst/>
              </a:rPr>
            </a:br>
            <a:r>
              <a:rPr lang="en-US" i="1" dirty="0">
                <a:solidFill>
                  <a:srgbClr val="8C8C8C"/>
                </a:solidFill>
                <a:effectLst/>
              </a:rPr>
              <a:t>        </a:t>
            </a:r>
            <a:r>
              <a:rPr lang="en-US" dirty="0">
                <a:solidFill>
                  <a:srgbClr val="871094"/>
                </a:solidFill>
                <a:effectLst/>
              </a:rPr>
              <a:t>driver</a:t>
            </a:r>
            <a:r>
              <a:rPr lang="en-US" dirty="0">
                <a:solidFill>
                  <a:srgbClr val="080808"/>
                </a:solidFill>
                <a:effectLst/>
              </a:rPr>
              <a:t>!!.</a:t>
            </a:r>
            <a:r>
              <a:rPr lang="en-US" dirty="0" err="1">
                <a:solidFill>
                  <a:srgbClr val="080808"/>
                </a:solidFill>
                <a:effectLst/>
              </a:rPr>
              <a:t>findElement</a:t>
            </a:r>
            <a:r>
              <a:rPr lang="en-US" dirty="0">
                <a:solidFill>
                  <a:srgbClr val="080808"/>
                </a:solidFill>
                <a:effectLst/>
              </a:rPr>
              <a:t>(</a:t>
            </a:r>
            <a:r>
              <a:rPr lang="en-US" dirty="0">
                <a:solidFill>
                  <a:srgbClr val="000000"/>
                </a:solidFill>
                <a:effectLst/>
              </a:rPr>
              <a:t>By</a:t>
            </a:r>
            <a:r>
              <a:rPr lang="en-US" dirty="0">
                <a:solidFill>
                  <a:srgbClr val="080808"/>
                </a:solidFill>
                <a:effectLst/>
              </a:rPr>
              <a:t>.name(</a:t>
            </a:r>
            <a:r>
              <a:rPr lang="en-US" dirty="0">
                <a:solidFill>
                  <a:srgbClr val="067D17"/>
                </a:solidFill>
                <a:effectLst/>
              </a:rPr>
              <a:t>"q"</a:t>
            </a:r>
            <a:r>
              <a:rPr lang="en-US" dirty="0">
                <a:solidFill>
                  <a:srgbClr val="080808"/>
                </a:solidFill>
                <a:effectLst/>
              </a:rPr>
              <a:t>)).</a:t>
            </a:r>
            <a:r>
              <a:rPr lang="en-US" dirty="0" err="1">
                <a:solidFill>
                  <a:srgbClr val="080808"/>
                </a:solidFill>
                <a:effectLst/>
              </a:rPr>
              <a:t>sendKeys</a:t>
            </a:r>
            <a:r>
              <a:rPr lang="en-US" dirty="0">
                <a:solidFill>
                  <a:srgbClr val="080808"/>
                </a:solidFill>
                <a:effectLst/>
              </a:rPr>
              <a:t>(</a:t>
            </a:r>
            <a:r>
              <a:rPr lang="en-US" dirty="0" err="1">
                <a:solidFill>
                  <a:srgbClr val="000000"/>
                </a:solidFill>
                <a:effectLst/>
              </a:rPr>
              <a:t>Keys</a:t>
            </a:r>
            <a:r>
              <a:rPr lang="en-US" dirty="0" err="1">
                <a:solidFill>
                  <a:srgbClr val="080808"/>
                </a:solidFill>
                <a:effectLst/>
              </a:rPr>
              <a:t>.</a:t>
            </a:r>
            <a:r>
              <a:rPr lang="en-US" i="1" dirty="0" err="1">
                <a:solidFill>
                  <a:srgbClr val="871094"/>
                </a:solidFill>
                <a:effectLst/>
              </a:rPr>
              <a:t>ENTER</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a:solidFill>
                  <a:srgbClr val="8C8C8C"/>
                </a:solidFill>
                <a:effectLst/>
              </a:rPr>
              <a:t>//</a:t>
            </a:r>
            <a:br>
              <a:rPr lang="en-US" i="1" dirty="0">
                <a:solidFill>
                  <a:srgbClr val="8C8C8C"/>
                </a:solidFill>
                <a:effectLst/>
              </a:rPr>
            </a:br>
            <a:r>
              <a:rPr lang="en-US" i="1" dirty="0">
                <a:solidFill>
                  <a:srgbClr val="8C8C8C"/>
                </a:solidFill>
                <a:effectLst/>
              </a:rPr>
              <a:t>        </a:t>
            </a:r>
            <a:r>
              <a:rPr lang="en-US" dirty="0" err="1">
                <a:solidFill>
                  <a:srgbClr val="0033B3"/>
                </a:solidFill>
                <a:effectLst/>
              </a:rPr>
              <a:t>val</a:t>
            </a:r>
            <a:r>
              <a:rPr lang="en-US" dirty="0">
                <a:solidFill>
                  <a:srgbClr val="0033B3"/>
                </a:solidFill>
                <a:effectLst/>
              </a:rPr>
              <a:t> </a:t>
            </a:r>
            <a:r>
              <a:rPr lang="en-US" dirty="0">
                <a:solidFill>
                  <a:srgbClr val="000000"/>
                </a:solidFill>
                <a:effectLst/>
              </a:rPr>
              <a:t>mac </a:t>
            </a:r>
            <a:r>
              <a:rPr lang="en-US" dirty="0">
                <a:solidFill>
                  <a:srgbClr val="080808"/>
                </a:solidFill>
                <a:effectLst/>
              </a:rPr>
              <a:t>= </a:t>
            </a:r>
            <a:r>
              <a:rPr lang="en-US" dirty="0">
                <a:solidFill>
                  <a:srgbClr val="871094"/>
                </a:solidFill>
                <a:effectLst/>
              </a:rPr>
              <a:t>driver</a:t>
            </a:r>
            <a:r>
              <a:rPr lang="en-US" dirty="0">
                <a:solidFill>
                  <a:srgbClr val="080808"/>
                </a:solidFill>
                <a:effectLst/>
              </a:rPr>
              <a:t>!!.</a:t>
            </a:r>
            <a:r>
              <a:rPr lang="en-US" dirty="0" err="1">
                <a:solidFill>
                  <a:srgbClr val="080808"/>
                </a:solidFill>
                <a:effectLst/>
              </a:rPr>
              <a:t>findElement</a:t>
            </a:r>
            <a:r>
              <a:rPr lang="en-US" dirty="0">
                <a:solidFill>
                  <a:srgbClr val="080808"/>
                </a:solidFill>
                <a:effectLst/>
              </a:rPr>
              <a:t>(</a:t>
            </a:r>
            <a:r>
              <a:rPr lang="en-US" dirty="0" err="1">
                <a:solidFill>
                  <a:srgbClr val="000000"/>
                </a:solidFill>
                <a:effectLst/>
              </a:rPr>
              <a:t>By</a:t>
            </a:r>
            <a:r>
              <a:rPr lang="en-US" dirty="0" err="1">
                <a:solidFill>
                  <a:srgbClr val="080808"/>
                </a:solidFill>
                <a:effectLst/>
              </a:rPr>
              <a:t>.xpath</a:t>
            </a:r>
            <a:r>
              <a:rPr lang="en-US" dirty="0">
                <a:solidFill>
                  <a:srgbClr val="080808"/>
                </a:solidFill>
                <a:effectLst/>
              </a:rPr>
              <a:t>(</a:t>
            </a:r>
            <a:r>
              <a:rPr lang="en-US" dirty="0">
                <a:solidFill>
                  <a:srgbClr val="067D17"/>
                </a:solidFill>
                <a:effectLst/>
              </a:rPr>
              <a:t>"//h3[text()='Mac']/.."</a:t>
            </a:r>
            <a:r>
              <a:rPr lang="en-US" dirty="0">
                <a:solidFill>
                  <a:srgbClr val="080808"/>
                </a:solidFill>
                <a:effectLst/>
              </a:rPr>
              <a:t>)).</a:t>
            </a:r>
            <a:r>
              <a:rPr lang="en-US" dirty="0" err="1">
                <a:solidFill>
                  <a:srgbClr val="080808"/>
                </a:solidFill>
                <a:effectLst/>
              </a:rPr>
              <a:t>getAttribute</a:t>
            </a:r>
            <a:r>
              <a:rPr lang="en-US" dirty="0">
                <a:solidFill>
                  <a:srgbClr val="080808"/>
                </a:solidFill>
                <a:effectLst/>
              </a:rPr>
              <a:t>(</a:t>
            </a:r>
            <a:r>
              <a:rPr lang="en-US" dirty="0">
                <a:solidFill>
                  <a:srgbClr val="067D17"/>
                </a:solidFill>
                <a:effectLst/>
              </a:rPr>
              <a:t>"</a:t>
            </a:r>
            <a:r>
              <a:rPr lang="en-US" dirty="0" err="1">
                <a:solidFill>
                  <a:srgbClr val="067D17"/>
                </a:solidFill>
                <a:effectLst/>
              </a:rPr>
              <a:t>href</a:t>
            </a:r>
            <a:r>
              <a:rPr lang="en-US" dirty="0">
                <a:solidFill>
                  <a:srgbClr val="067D17"/>
                </a:solidFill>
                <a:effectLst/>
              </a:rPr>
              <a:t>"</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err="1">
                <a:solidFill>
                  <a:srgbClr val="00627A"/>
                </a:solidFill>
                <a:effectLst/>
              </a:rPr>
              <a:t>println</a:t>
            </a:r>
            <a:r>
              <a:rPr lang="en-US" dirty="0">
                <a:solidFill>
                  <a:srgbClr val="080808"/>
                </a:solidFill>
                <a:effectLst/>
              </a:rPr>
              <a:t>(</a:t>
            </a:r>
            <a:r>
              <a:rPr lang="en-US" dirty="0">
                <a:solidFill>
                  <a:srgbClr val="067D17"/>
                </a:solidFill>
                <a:effectLst/>
              </a:rPr>
              <a:t>"</a:t>
            </a:r>
            <a:r>
              <a:rPr lang="en-US" dirty="0" err="1">
                <a:solidFill>
                  <a:srgbClr val="067D17"/>
                </a:solidFill>
                <a:effectLst/>
              </a:rPr>
              <a:t>mac.href</a:t>
            </a:r>
            <a:r>
              <a:rPr lang="en-US" dirty="0">
                <a:solidFill>
                  <a:srgbClr val="067D17"/>
                </a:solidFill>
                <a:effectLst/>
              </a:rPr>
              <a:t> = </a:t>
            </a:r>
            <a:r>
              <a:rPr lang="en-US" dirty="0">
                <a:solidFill>
                  <a:srgbClr val="0037A6"/>
                </a:solidFill>
                <a:effectLst/>
              </a:rPr>
              <a:t>$</a:t>
            </a:r>
            <a:r>
              <a:rPr lang="en-US" dirty="0">
                <a:solidFill>
                  <a:srgbClr val="000000"/>
                </a:solidFill>
                <a:effectLst/>
              </a:rPr>
              <a:t>mac</a:t>
            </a:r>
            <a:r>
              <a:rPr lang="en-US" dirty="0">
                <a:solidFill>
                  <a:srgbClr val="067D17"/>
                </a:solidFill>
                <a:effectLst/>
              </a:rPr>
              <a:t>"</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err="1">
                <a:solidFill>
                  <a:srgbClr val="000000"/>
                </a:solidFill>
                <a:effectLst/>
              </a:rPr>
              <a:t>Assertions</a:t>
            </a:r>
            <a:r>
              <a:rPr lang="en-US" dirty="0" err="1">
                <a:solidFill>
                  <a:srgbClr val="080808"/>
                </a:solidFill>
                <a:effectLst/>
              </a:rPr>
              <a:t>.assertEquals</a:t>
            </a:r>
            <a:r>
              <a:rPr lang="en-US" dirty="0">
                <a:solidFill>
                  <a:srgbClr val="080808"/>
                </a:solidFill>
                <a:effectLst/>
              </a:rPr>
              <a:t>(</a:t>
            </a:r>
            <a:r>
              <a:rPr lang="en-US" dirty="0">
                <a:solidFill>
                  <a:srgbClr val="067D17"/>
                </a:solidFill>
                <a:effectLst/>
              </a:rPr>
              <a:t>"https://www.apple.com/ua/mac/"</a:t>
            </a:r>
            <a:r>
              <a:rPr lang="en-US" dirty="0">
                <a:solidFill>
                  <a:srgbClr val="080808"/>
                </a:solidFill>
                <a:effectLst/>
              </a:rPr>
              <a:t>, </a:t>
            </a:r>
            <a:r>
              <a:rPr lang="en-US" dirty="0">
                <a:solidFill>
                  <a:srgbClr val="000000"/>
                </a:solidFill>
                <a:effectLst/>
              </a:rPr>
              <a:t>mac</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r>
              <a:rPr lang="en-US" dirty="0">
                <a:solidFill>
                  <a:srgbClr val="080808"/>
                </a:solidFill>
                <a:effectLst/>
              </a:rPr>
              <a:t>}</a:t>
            </a:r>
            <a:br>
              <a:rPr lang="en-US" dirty="0">
                <a:solidFill>
                  <a:srgbClr val="080808"/>
                </a:solidFill>
                <a:effectLst/>
              </a:rPr>
            </a:br>
            <a:endParaRPr lang="en-US" dirty="0">
              <a:solidFill>
                <a:srgbClr val="080808"/>
              </a:solidFill>
              <a:effectLst/>
            </a:endParaRPr>
          </a:p>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46</a:t>
            </a:fld>
            <a:endParaRPr lang="en-UA"/>
          </a:p>
        </p:txBody>
      </p:sp>
    </p:spTree>
    <p:extLst>
      <p:ext uri="{BB962C8B-B14F-4D97-AF65-F5344CB8AC3E}">
        <p14:creationId xmlns:p14="http://schemas.microsoft.com/office/powerpoint/2010/main" val="39386521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33B3"/>
                </a:solidFill>
                <a:effectLst/>
              </a:rPr>
              <a:t>package </a:t>
            </a:r>
            <a:r>
              <a:rPr lang="en-US" dirty="0" err="1">
                <a:solidFill>
                  <a:srgbClr val="080808"/>
                </a:solidFill>
                <a:effectLst/>
              </a:rPr>
              <a:t>com.softserve.ui</a:t>
            </a:r>
            <a:br>
              <a:rPr lang="en-US" dirty="0">
                <a:solidFill>
                  <a:srgbClr val="080808"/>
                </a:solidFill>
                <a:effectLst/>
              </a:rPr>
            </a:br>
            <a:br>
              <a:rPr lang="en-US" dirty="0">
                <a:solidFill>
                  <a:srgbClr val="080808"/>
                </a:solidFill>
                <a:effectLst/>
              </a:rPr>
            </a:br>
            <a:r>
              <a:rPr lang="en-US" dirty="0">
                <a:solidFill>
                  <a:srgbClr val="0033B3"/>
                </a:solidFill>
                <a:effectLst/>
              </a:rPr>
              <a:t>import </a:t>
            </a:r>
            <a:r>
              <a:rPr lang="en-US" dirty="0" err="1">
                <a:solidFill>
                  <a:srgbClr val="080808"/>
                </a:solidFill>
                <a:effectLst/>
              </a:rPr>
              <a:t>io.github.bonigarcia.wdm.</a:t>
            </a:r>
            <a:r>
              <a:rPr lang="en-US" dirty="0" err="1">
                <a:solidFill>
                  <a:srgbClr val="000000"/>
                </a:solidFill>
                <a:effectLst/>
              </a:rPr>
              <a:t>WebDriverManager</a:t>
            </a:r>
            <a:br>
              <a:rPr lang="en-US" dirty="0">
                <a:solidFill>
                  <a:srgbClr val="000000"/>
                </a:solidFill>
                <a:effectLst/>
              </a:rPr>
            </a:br>
            <a:r>
              <a:rPr lang="en-US" dirty="0">
                <a:solidFill>
                  <a:srgbClr val="0033B3"/>
                </a:solidFill>
                <a:effectLst/>
              </a:rPr>
              <a:t>import </a:t>
            </a:r>
            <a:r>
              <a:rPr lang="en-US" dirty="0">
                <a:solidFill>
                  <a:srgbClr val="080808"/>
                </a:solidFill>
                <a:effectLst/>
              </a:rPr>
              <a:t>org.junit.jupiter.api.*</a:t>
            </a:r>
            <a:br>
              <a:rPr lang="en-US" dirty="0">
                <a:solidFill>
                  <a:srgbClr val="080808"/>
                </a:solidFill>
                <a:effectLst/>
              </a:rPr>
            </a:br>
            <a:r>
              <a:rPr lang="en-US" dirty="0">
                <a:solidFill>
                  <a:srgbClr val="0033B3"/>
                </a:solidFill>
                <a:effectLst/>
              </a:rPr>
              <a:t>import </a:t>
            </a:r>
            <a:r>
              <a:rPr lang="en-US" dirty="0" err="1">
                <a:solidFill>
                  <a:srgbClr val="080808"/>
                </a:solidFill>
                <a:effectLst/>
              </a:rPr>
              <a:t>org.openqa.selenium.</a:t>
            </a:r>
            <a:r>
              <a:rPr lang="en-US" dirty="0" err="1">
                <a:solidFill>
                  <a:srgbClr val="000000"/>
                </a:solidFill>
                <a:effectLst/>
              </a:rPr>
              <a:t>By</a:t>
            </a:r>
            <a:br>
              <a:rPr lang="en-US" dirty="0">
                <a:solidFill>
                  <a:srgbClr val="000000"/>
                </a:solidFill>
                <a:effectLst/>
              </a:rPr>
            </a:br>
            <a:r>
              <a:rPr lang="en-US" dirty="0">
                <a:solidFill>
                  <a:srgbClr val="0033B3"/>
                </a:solidFill>
                <a:effectLst/>
              </a:rPr>
              <a:t>import </a:t>
            </a:r>
            <a:r>
              <a:rPr lang="en-US" dirty="0" err="1">
                <a:solidFill>
                  <a:srgbClr val="080808"/>
                </a:solidFill>
                <a:effectLst/>
              </a:rPr>
              <a:t>org.openqa.selenium.</a:t>
            </a:r>
            <a:r>
              <a:rPr lang="en-US" dirty="0" err="1">
                <a:solidFill>
                  <a:srgbClr val="000000"/>
                </a:solidFill>
                <a:effectLst/>
              </a:rPr>
              <a:t>Keys</a:t>
            </a:r>
            <a:br>
              <a:rPr lang="en-US" dirty="0">
                <a:solidFill>
                  <a:srgbClr val="000000"/>
                </a:solidFill>
                <a:effectLst/>
              </a:rPr>
            </a:br>
            <a:r>
              <a:rPr lang="en-US" dirty="0">
                <a:solidFill>
                  <a:srgbClr val="0033B3"/>
                </a:solidFill>
                <a:effectLst/>
              </a:rPr>
              <a:t>import </a:t>
            </a:r>
            <a:r>
              <a:rPr lang="en-US" dirty="0" err="1">
                <a:solidFill>
                  <a:srgbClr val="080808"/>
                </a:solidFill>
                <a:effectLst/>
              </a:rPr>
              <a:t>org.openqa.selenium.</a:t>
            </a:r>
            <a:r>
              <a:rPr lang="en-US" dirty="0" err="1">
                <a:solidFill>
                  <a:srgbClr val="000000"/>
                </a:solidFill>
                <a:effectLst/>
              </a:rPr>
              <a:t>WebDriver</a:t>
            </a:r>
            <a:br>
              <a:rPr lang="en-US" dirty="0">
                <a:solidFill>
                  <a:srgbClr val="000000"/>
                </a:solidFill>
                <a:effectLst/>
              </a:rPr>
            </a:br>
            <a:r>
              <a:rPr lang="en-US" dirty="0">
                <a:solidFill>
                  <a:srgbClr val="0033B3"/>
                </a:solidFill>
                <a:effectLst/>
              </a:rPr>
              <a:t>import </a:t>
            </a:r>
            <a:r>
              <a:rPr lang="en-US" dirty="0" err="1">
                <a:solidFill>
                  <a:srgbClr val="080808"/>
                </a:solidFill>
                <a:effectLst/>
              </a:rPr>
              <a:t>org.openqa.selenium.chrome.</a:t>
            </a:r>
            <a:r>
              <a:rPr lang="en-US" dirty="0" err="1">
                <a:solidFill>
                  <a:srgbClr val="000000"/>
                </a:solidFill>
                <a:effectLst/>
              </a:rPr>
              <a:t>ChromeDriver</a:t>
            </a:r>
            <a:br>
              <a:rPr lang="en-US" dirty="0">
                <a:solidFill>
                  <a:srgbClr val="000000"/>
                </a:solidFill>
                <a:effectLst/>
              </a:rPr>
            </a:br>
            <a:r>
              <a:rPr lang="en-US" dirty="0">
                <a:solidFill>
                  <a:srgbClr val="0033B3"/>
                </a:solidFill>
                <a:effectLst/>
              </a:rPr>
              <a:t>import </a:t>
            </a:r>
            <a:r>
              <a:rPr lang="en-US" dirty="0" err="1">
                <a:solidFill>
                  <a:srgbClr val="080808"/>
                </a:solidFill>
                <a:effectLst/>
              </a:rPr>
              <a:t>java.time.</a:t>
            </a:r>
            <a:r>
              <a:rPr lang="en-US" dirty="0" err="1">
                <a:solidFill>
                  <a:srgbClr val="000000"/>
                </a:solidFill>
                <a:effectLst/>
              </a:rPr>
              <a:t>Duration</a:t>
            </a:r>
            <a:br>
              <a:rPr lang="en-US" dirty="0">
                <a:solidFill>
                  <a:srgbClr val="000000"/>
                </a:solidFill>
                <a:effectLst/>
              </a:rPr>
            </a:br>
            <a:br>
              <a:rPr lang="en-US" dirty="0">
                <a:solidFill>
                  <a:srgbClr val="000000"/>
                </a:solidFill>
                <a:effectLst/>
              </a:rPr>
            </a:br>
            <a:r>
              <a:rPr lang="en-US" dirty="0">
                <a:solidFill>
                  <a:srgbClr val="9E880D"/>
                </a:solidFill>
                <a:effectLst/>
              </a:rPr>
              <a:t>@TestInstance</a:t>
            </a:r>
            <a:r>
              <a:rPr lang="en-US" dirty="0">
                <a:solidFill>
                  <a:srgbClr val="080808"/>
                </a:solidFill>
                <a:effectLst/>
              </a:rPr>
              <a:t>(</a:t>
            </a:r>
            <a:r>
              <a:rPr lang="en-US" dirty="0">
                <a:solidFill>
                  <a:srgbClr val="9E880D"/>
                </a:solidFill>
                <a:effectLst/>
              </a:rPr>
              <a:t>TestInstance</a:t>
            </a:r>
            <a:r>
              <a:rPr lang="en-US" dirty="0">
                <a:solidFill>
                  <a:srgbClr val="080808"/>
                </a:solidFill>
                <a:effectLst/>
              </a:rPr>
              <a:t>.</a:t>
            </a:r>
            <a:r>
              <a:rPr lang="en-US" dirty="0">
                <a:solidFill>
                  <a:srgbClr val="000000"/>
                </a:solidFill>
                <a:effectLst/>
              </a:rPr>
              <a:t>Lifecycle</a:t>
            </a:r>
            <a:r>
              <a:rPr lang="en-US" dirty="0">
                <a:solidFill>
                  <a:srgbClr val="080808"/>
                </a:solidFill>
                <a:effectLst/>
              </a:rPr>
              <a:t>.</a:t>
            </a:r>
            <a:r>
              <a:rPr lang="en-US" i="1" dirty="0">
                <a:solidFill>
                  <a:srgbClr val="871094"/>
                </a:solidFill>
                <a:effectLst/>
              </a:rPr>
              <a:t>PER_CLASS</a:t>
            </a:r>
            <a:r>
              <a:rPr lang="en-US" dirty="0">
                <a:solidFill>
                  <a:srgbClr val="080808"/>
                </a:solidFill>
                <a:effectLst/>
              </a:rPr>
              <a:t>)</a:t>
            </a:r>
            <a:br>
              <a:rPr lang="en-US" dirty="0">
                <a:solidFill>
                  <a:srgbClr val="080808"/>
                </a:solidFill>
                <a:effectLst/>
              </a:rPr>
            </a:br>
            <a:r>
              <a:rPr lang="en-US" dirty="0">
                <a:solidFill>
                  <a:srgbClr val="0033B3"/>
                </a:solidFill>
                <a:effectLst/>
              </a:rPr>
              <a:t>class </a:t>
            </a:r>
            <a:r>
              <a:rPr lang="en-US" dirty="0" err="1">
                <a:solidFill>
                  <a:srgbClr val="000000"/>
                </a:solidFill>
                <a:effectLst/>
              </a:rPr>
              <a:t>SelenTest</a:t>
            </a:r>
            <a:r>
              <a:rPr lang="en-US" dirty="0">
                <a:solidFill>
                  <a:srgbClr val="000000"/>
                </a:solidFill>
                <a:effectLst/>
              </a:rPr>
              <a:t> </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a:solidFill>
                  <a:srgbClr val="0033B3"/>
                </a:solidFill>
                <a:effectLst/>
              </a:rPr>
              <a:t>private </a:t>
            </a:r>
            <a:r>
              <a:rPr lang="en-US" dirty="0" err="1">
                <a:solidFill>
                  <a:srgbClr val="0033B3"/>
                </a:solidFill>
                <a:effectLst/>
              </a:rPr>
              <a:t>val</a:t>
            </a:r>
            <a:r>
              <a:rPr lang="en-US" dirty="0">
                <a:solidFill>
                  <a:srgbClr val="0033B3"/>
                </a:solidFill>
                <a:effectLst/>
              </a:rPr>
              <a:t> </a:t>
            </a:r>
            <a:r>
              <a:rPr lang="en-US" dirty="0">
                <a:solidFill>
                  <a:srgbClr val="871094"/>
                </a:solidFill>
                <a:effectLst/>
              </a:rPr>
              <a:t>BASE_URL </a:t>
            </a:r>
            <a:r>
              <a:rPr lang="en-US" dirty="0">
                <a:solidFill>
                  <a:srgbClr val="080808"/>
                </a:solidFill>
                <a:effectLst/>
              </a:rPr>
              <a:t>= </a:t>
            </a:r>
            <a:r>
              <a:rPr lang="en-US" dirty="0">
                <a:solidFill>
                  <a:srgbClr val="067D17"/>
                </a:solidFill>
                <a:effectLst/>
              </a:rPr>
              <a:t>"https://www.google.com.ua/"</a:t>
            </a:r>
            <a:br>
              <a:rPr lang="en-US" dirty="0">
                <a:solidFill>
                  <a:srgbClr val="067D17"/>
                </a:solidFill>
                <a:effectLst/>
              </a:rPr>
            </a:br>
            <a:r>
              <a:rPr lang="en-US" dirty="0">
                <a:solidFill>
                  <a:srgbClr val="067D17"/>
                </a:solidFill>
                <a:effectLst/>
              </a:rPr>
              <a:t>    </a:t>
            </a:r>
            <a:r>
              <a:rPr lang="en-US" dirty="0">
                <a:solidFill>
                  <a:srgbClr val="0033B3"/>
                </a:solidFill>
                <a:effectLst/>
              </a:rPr>
              <a:t>private </a:t>
            </a:r>
            <a:r>
              <a:rPr lang="en-US" dirty="0" err="1">
                <a:solidFill>
                  <a:srgbClr val="0033B3"/>
                </a:solidFill>
                <a:effectLst/>
              </a:rPr>
              <a:t>val</a:t>
            </a:r>
            <a:r>
              <a:rPr lang="en-US" dirty="0">
                <a:solidFill>
                  <a:srgbClr val="0033B3"/>
                </a:solidFill>
                <a:effectLst/>
              </a:rPr>
              <a:t> </a:t>
            </a:r>
            <a:r>
              <a:rPr lang="en-US" dirty="0">
                <a:solidFill>
                  <a:srgbClr val="871094"/>
                </a:solidFill>
                <a:effectLst/>
              </a:rPr>
              <a:t>IMPLICITLY_WAIT_SECONDS </a:t>
            </a:r>
            <a:r>
              <a:rPr lang="en-US" dirty="0">
                <a:solidFill>
                  <a:srgbClr val="080808"/>
                </a:solidFill>
                <a:effectLst/>
              </a:rPr>
              <a:t>= </a:t>
            </a:r>
            <a:r>
              <a:rPr lang="en-US" dirty="0">
                <a:solidFill>
                  <a:srgbClr val="1750EB"/>
                </a:solidFill>
                <a:effectLst/>
              </a:rPr>
              <a:t>10L</a:t>
            </a:r>
            <a:br>
              <a:rPr lang="en-US" dirty="0">
                <a:solidFill>
                  <a:srgbClr val="1750EB"/>
                </a:solidFill>
                <a:effectLst/>
              </a:rPr>
            </a:br>
            <a:r>
              <a:rPr lang="en-US" dirty="0">
                <a:solidFill>
                  <a:srgbClr val="1750EB"/>
                </a:solidFill>
                <a:effectLst/>
              </a:rPr>
              <a:t>    </a:t>
            </a:r>
            <a:r>
              <a:rPr lang="en-US" dirty="0">
                <a:solidFill>
                  <a:srgbClr val="0033B3"/>
                </a:solidFill>
                <a:effectLst/>
              </a:rPr>
              <a:t>private var </a:t>
            </a:r>
            <a:r>
              <a:rPr lang="en-US" dirty="0">
                <a:solidFill>
                  <a:srgbClr val="871094"/>
                </a:solidFill>
                <a:effectLst/>
              </a:rPr>
              <a:t>driver</a:t>
            </a:r>
            <a:r>
              <a:rPr lang="en-US" dirty="0">
                <a:solidFill>
                  <a:srgbClr val="080808"/>
                </a:solidFill>
                <a:effectLst/>
              </a:rPr>
              <a:t>: </a:t>
            </a:r>
            <a:r>
              <a:rPr lang="en-US" dirty="0" err="1">
                <a:solidFill>
                  <a:srgbClr val="000000"/>
                </a:solidFill>
                <a:effectLst/>
              </a:rPr>
              <a:t>ChromeDriver</a:t>
            </a:r>
            <a:r>
              <a:rPr lang="en-US" dirty="0">
                <a:solidFill>
                  <a:srgbClr val="080808"/>
                </a:solidFill>
                <a:effectLst/>
              </a:rPr>
              <a:t>? = </a:t>
            </a:r>
            <a:r>
              <a:rPr lang="en-US" dirty="0">
                <a:solidFill>
                  <a:srgbClr val="0033B3"/>
                </a:solidFill>
                <a:effectLst/>
              </a:rPr>
              <a:t>null</a:t>
            </a:r>
            <a:br>
              <a:rPr lang="en-US" dirty="0">
                <a:solidFill>
                  <a:srgbClr val="0033B3"/>
                </a:solidFill>
                <a:effectLst/>
              </a:rPr>
            </a:br>
            <a:br>
              <a:rPr lang="en-US" dirty="0">
                <a:solidFill>
                  <a:srgbClr val="0033B3"/>
                </a:solidFill>
                <a:effectLst/>
              </a:rPr>
            </a:br>
            <a:r>
              <a:rPr lang="en-US" dirty="0">
                <a:solidFill>
                  <a:srgbClr val="0033B3"/>
                </a:solidFill>
                <a:effectLst/>
              </a:rPr>
              <a:t>    </a:t>
            </a:r>
            <a:r>
              <a:rPr lang="en-US" dirty="0">
                <a:solidFill>
                  <a:srgbClr val="9E880D"/>
                </a:solidFill>
                <a:effectLst/>
              </a:rPr>
              <a:t>@BeforeAll</a:t>
            </a:r>
            <a:br>
              <a:rPr lang="en-US" dirty="0">
                <a:solidFill>
                  <a:srgbClr val="9E880D"/>
                </a:solidFill>
                <a:effectLst/>
              </a:rPr>
            </a:br>
            <a:r>
              <a:rPr lang="en-US" dirty="0">
                <a:solidFill>
                  <a:srgbClr val="9E880D"/>
                </a:solidFill>
                <a:effectLst/>
              </a:rPr>
              <a:t>    </a:t>
            </a:r>
            <a:r>
              <a:rPr lang="en-US" dirty="0">
                <a:solidFill>
                  <a:srgbClr val="0033B3"/>
                </a:solidFill>
                <a:effectLst/>
              </a:rPr>
              <a:t>fun </a:t>
            </a:r>
            <a:r>
              <a:rPr lang="en-US" dirty="0">
                <a:solidFill>
                  <a:srgbClr val="00627A"/>
                </a:solidFill>
                <a:effectLst/>
              </a:rPr>
              <a:t>setup</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dirty="0" err="1">
                <a:solidFill>
                  <a:srgbClr val="000000"/>
                </a:solidFill>
                <a:effectLst/>
              </a:rPr>
              <a:t>WebDriverManager</a:t>
            </a:r>
            <a:r>
              <a:rPr lang="en-US" dirty="0" err="1">
                <a:solidFill>
                  <a:srgbClr val="080808"/>
                </a:solidFill>
                <a:effectLst/>
              </a:rPr>
              <a:t>.chromedriver</a:t>
            </a:r>
            <a:r>
              <a:rPr lang="en-US" dirty="0">
                <a:solidFill>
                  <a:srgbClr val="080808"/>
                </a:solidFill>
                <a:effectLst/>
              </a:rPr>
              <a:t>().setup()</a:t>
            </a:r>
            <a:br>
              <a:rPr lang="en-US" dirty="0">
                <a:solidFill>
                  <a:srgbClr val="080808"/>
                </a:solidFill>
                <a:effectLst/>
              </a:rPr>
            </a:br>
            <a:r>
              <a:rPr lang="en-US" dirty="0">
                <a:solidFill>
                  <a:srgbClr val="080808"/>
                </a:solidFill>
                <a:effectLst/>
              </a:rPr>
              <a:t>        </a:t>
            </a:r>
            <a:r>
              <a:rPr lang="en-US" i="1" dirty="0">
                <a:solidFill>
                  <a:srgbClr val="8C8C8C"/>
                </a:solidFill>
                <a:effectLst/>
              </a:rPr>
              <a:t>//</a:t>
            </a:r>
            <a:br>
              <a:rPr lang="en-US" i="1" dirty="0">
                <a:solidFill>
                  <a:srgbClr val="8C8C8C"/>
                </a:solidFill>
                <a:effectLst/>
              </a:rPr>
            </a:br>
            <a:r>
              <a:rPr lang="en-US" i="1" dirty="0">
                <a:solidFill>
                  <a:srgbClr val="8C8C8C"/>
                </a:solidFill>
                <a:effectLst/>
              </a:rPr>
              <a:t>        </a:t>
            </a:r>
            <a:r>
              <a:rPr lang="en-US" dirty="0">
                <a:solidFill>
                  <a:srgbClr val="871094"/>
                </a:solidFill>
                <a:effectLst/>
              </a:rPr>
              <a:t>driver </a:t>
            </a:r>
            <a:r>
              <a:rPr lang="en-US" dirty="0">
                <a:solidFill>
                  <a:srgbClr val="080808"/>
                </a:solidFill>
                <a:effectLst/>
              </a:rPr>
              <a:t>= </a:t>
            </a:r>
            <a:r>
              <a:rPr lang="en-US" dirty="0" err="1">
                <a:solidFill>
                  <a:srgbClr val="080808"/>
                </a:solidFill>
                <a:effectLst/>
              </a:rPr>
              <a:t>ChromeDriver</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a:solidFill>
                  <a:srgbClr val="8C8C8C"/>
                </a:solidFill>
                <a:effectLst/>
              </a:rPr>
              <a:t>//</a:t>
            </a:r>
            <a:br>
              <a:rPr lang="en-US" i="1" dirty="0">
                <a:solidFill>
                  <a:srgbClr val="8C8C8C"/>
                </a:solidFill>
                <a:effectLst/>
              </a:rPr>
            </a:br>
            <a:r>
              <a:rPr lang="en-US" i="1" dirty="0">
                <a:solidFill>
                  <a:srgbClr val="8C8C8C"/>
                </a:solidFill>
                <a:effectLst/>
              </a:rPr>
              <a:t>        </a:t>
            </a:r>
            <a:r>
              <a:rPr lang="en-US" dirty="0">
                <a:solidFill>
                  <a:srgbClr val="871094"/>
                </a:solidFill>
                <a:effectLst/>
              </a:rPr>
              <a:t>driver</a:t>
            </a:r>
            <a:r>
              <a:rPr lang="en-US" dirty="0">
                <a:solidFill>
                  <a:srgbClr val="080808"/>
                </a:solidFill>
                <a:effectLst/>
              </a:rPr>
              <a:t>!!.manage().timeouts().</a:t>
            </a:r>
            <a:r>
              <a:rPr lang="en-US" dirty="0" err="1">
                <a:solidFill>
                  <a:srgbClr val="080808"/>
                </a:solidFill>
                <a:effectLst/>
              </a:rPr>
              <a:t>implicitlyWait</a:t>
            </a:r>
            <a:r>
              <a:rPr lang="en-US" dirty="0">
                <a:solidFill>
                  <a:srgbClr val="080808"/>
                </a:solidFill>
                <a:effectLst/>
              </a:rPr>
              <a:t>(</a:t>
            </a:r>
            <a:r>
              <a:rPr lang="en-US" dirty="0" err="1">
                <a:solidFill>
                  <a:srgbClr val="000000"/>
                </a:solidFill>
                <a:effectLst/>
              </a:rPr>
              <a:t>Duration</a:t>
            </a:r>
            <a:r>
              <a:rPr lang="en-US" dirty="0" err="1">
                <a:solidFill>
                  <a:srgbClr val="080808"/>
                </a:solidFill>
                <a:effectLst/>
              </a:rPr>
              <a:t>.ofSeconds</a:t>
            </a:r>
            <a:r>
              <a:rPr lang="en-US" dirty="0">
                <a:solidFill>
                  <a:srgbClr val="080808"/>
                </a:solidFill>
                <a:effectLst/>
              </a:rPr>
              <a:t>(</a:t>
            </a:r>
            <a:r>
              <a:rPr lang="en-US" dirty="0">
                <a:solidFill>
                  <a:srgbClr val="871094"/>
                </a:solidFill>
                <a:effectLst/>
              </a:rPr>
              <a:t>IMPLICITLY_WAIT_SECONDS</a:t>
            </a:r>
            <a:r>
              <a:rPr lang="en-US" dirty="0">
                <a:solidFill>
                  <a:srgbClr val="080808"/>
                </a:solidFill>
                <a:effectLst/>
              </a:rPr>
              <a:t>)) </a:t>
            </a:r>
            <a:r>
              <a:rPr lang="en-US" i="1" dirty="0">
                <a:solidFill>
                  <a:srgbClr val="8C8C8C"/>
                </a:solidFill>
                <a:effectLst/>
              </a:rPr>
              <a:t>// 0 by default</a:t>
            </a:r>
            <a:br>
              <a:rPr lang="en-US" i="1" dirty="0">
                <a:solidFill>
                  <a:srgbClr val="8C8C8C"/>
                </a:solidFill>
                <a:effectLst/>
              </a:rPr>
            </a:br>
            <a:r>
              <a:rPr lang="en-US" i="1" dirty="0">
                <a:solidFill>
                  <a:srgbClr val="8C8C8C"/>
                </a:solidFill>
                <a:effectLst/>
              </a:rPr>
              <a:t>        </a:t>
            </a:r>
            <a:r>
              <a:rPr lang="en-US" dirty="0">
                <a:solidFill>
                  <a:srgbClr val="871094"/>
                </a:solidFill>
                <a:effectLst/>
              </a:rPr>
              <a:t>driver</a:t>
            </a:r>
            <a:r>
              <a:rPr lang="en-US" dirty="0">
                <a:solidFill>
                  <a:srgbClr val="080808"/>
                </a:solidFill>
                <a:effectLst/>
              </a:rPr>
              <a:t>!!.manage().window().maximize()</a:t>
            </a:r>
            <a:br>
              <a:rPr lang="en-US" dirty="0">
                <a:solidFill>
                  <a:srgbClr val="080808"/>
                </a:solidFill>
                <a:effectLst/>
              </a:rPr>
            </a:br>
            <a:r>
              <a:rPr lang="en-US" dirty="0">
                <a:solidFill>
                  <a:srgbClr val="080808"/>
                </a:solidFill>
                <a:effectLst/>
              </a:rPr>
              <a:t>        </a:t>
            </a:r>
            <a:r>
              <a:rPr lang="en-US" i="1" dirty="0" err="1">
                <a:solidFill>
                  <a:srgbClr val="00627A"/>
                </a:solidFill>
                <a:effectLst/>
              </a:rPr>
              <a:t>println</a:t>
            </a:r>
            <a:r>
              <a:rPr lang="en-US" dirty="0">
                <a:solidFill>
                  <a:srgbClr val="080808"/>
                </a:solidFill>
                <a:effectLst/>
              </a:rPr>
              <a:t>(</a:t>
            </a:r>
            <a:r>
              <a:rPr lang="en-US" dirty="0">
                <a:solidFill>
                  <a:srgbClr val="067D17"/>
                </a:solidFill>
                <a:effectLst/>
              </a:rPr>
              <a:t>"@</a:t>
            </a:r>
            <a:r>
              <a:rPr lang="en-US" dirty="0" err="1">
                <a:solidFill>
                  <a:srgbClr val="067D17"/>
                </a:solidFill>
                <a:effectLst/>
              </a:rPr>
              <a:t>BeforeAll</a:t>
            </a:r>
            <a:r>
              <a:rPr lang="en-US" dirty="0">
                <a:solidFill>
                  <a:srgbClr val="067D17"/>
                </a:solidFill>
                <a:effectLst/>
              </a:rPr>
              <a:t> executed"</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9E880D"/>
                </a:solidFill>
                <a:effectLst/>
              </a:rPr>
              <a:t>@AfterAll</a:t>
            </a:r>
            <a:br>
              <a:rPr lang="en-US" dirty="0">
                <a:solidFill>
                  <a:srgbClr val="9E880D"/>
                </a:solidFill>
                <a:effectLst/>
              </a:rPr>
            </a:br>
            <a:r>
              <a:rPr lang="en-US" dirty="0">
                <a:solidFill>
                  <a:srgbClr val="9E880D"/>
                </a:solidFill>
                <a:effectLst/>
              </a:rPr>
              <a:t>    </a:t>
            </a:r>
            <a:r>
              <a:rPr lang="en-US" dirty="0">
                <a:solidFill>
                  <a:srgbClr val="0033B3"/>
                </a:solidFill>
                <a:effectLst/>
              </a:rPr>
              <a:t>fun </a:t>
            </a:r>
            <a:r>
              <a:rPr lang="en-US" dirty="0">
                <a:solidFill>
                  <a:srgbClr val="00627A"/>
                </a:solidFill>
                <a:effectLst/>
              </a:rPr>
              <a:t>tear</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dirty="0">
                <a:solidFill>
                  <a:srgbClr val="0033B3"/>
                </a:solidFill>
                <a:effectLst/>
              </a:rPr>
              <a:t>if </a:t>
            </a:r>
            <a:r>
              <a:rPr lang="en-US" dirty="0">
                <a:solidFill>
                  <a:srgbClr val="080808"/>
                </a:solidFill>
                <a:effectLst/>
              </a:rPr>
              <a:t>(</a:t>
            </a:r>
            <a:r>
              <a:rPr lang="en-US" dirty="0">
                <a:solidFill>
                  <a:srgbClr val="871094"/>
                </a:solidFill>
                <a:effectLst/>
              </a:rPr>
              <a:t>driver </a:t>
            </a:r>
            <a:r>
              <a:rPr lang="en-US" dirty="0">
                <a:solidFill>
                  <a:srgbClr val="080808"/>
                </a:solidFill>
                <a:effectLst/>
              </a:rPr>
              <a:t>!= </a:t>
            </a:r>
            <a:r>
              <a:rPr lang="en-US" dirty="0">
                <a:solidFill>
                  <a:srgbClr val="0033B3"/>
                </a:solidFill>
                <a:effectLst/>
              </a:rPr>
              <a:t>null</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dirty="0">
                <a:solidFill>
                  <a:srgbClr val="871094"/>
                </a:solidFill>
                <a:effectLst/>
              </a:rPr>
              <a:t>driver</a:t>
            </a:r>
            <a:r>
              <a:rPr lang="en-US" dirty="0">
                <a:solidFill>
                  <a:srgbClr val="080808"/>
                </a:solidFill>
                <a:effectLst/>
              </a:rPr>
              <a:t>!!.quit() </a:t>
            </a:r>
            <a:r>
              <a:rPr lang="en-US" i="1" dirty="0">
                <a:solidFill>
                  <a:srgbClr val="8C8C8C"/>
                </a:solidFill>
                <a:effectLst/>
              </a:rPr>
              <a:t>// close()</a:t>
            </a:r>
            <a:br>
              <a:rPr lang="en-US" i="1" dirty="0">
                <a:solidFill>
                  <a:srgbClr val="8C8C8C"/>
                </a:solidFill>
                <a:effectLst/>
              </a:rPr>
            </a:br>
            <a:r>
              <a:rPr lang="en-US" i="1" dirty="0">
                <a:solidFill>
                  <a:srgbClr val="8C8C8C"/>
                </a:solidFill>
                <a:effectLst/>
              </a:rPr>
              <a:t>        </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err="1">
                <a:solidFill>
                  <a:srgbClr val="00627A"/>
                </a:solidFill>
                <a:effectLst/>
              </a:rPr>
              <a:t>println</a:t>
            </a:r>
            <a:r>
              <a:rPr lang="en-US" dirty="0">
                <a:solidFill>
                  <a:srgbClr val="080808"/>
                </a:solidFill>
                <a:effectLst/>
              </a:rPr>
              <a:t>(</a:t>
            </a:r>
            <a:r>
              <a:rPr lang="en-US" dirty="0">
                <a:solidFill>
                  <a:srgbClr val="067D17"/>
                </a:solidFill>
                <a:effectLst/>
              </a:rPr>
              <a:t>"@</a:t>
            </a:r>
            <a:r>
              <a:rPr lang="en-US" dirty="0" err="1">
                <a:solidFill>
                  <a:srgbClr val="067D17"/>
                </a:solidFill>
                <a:effectLst/>
              </a:rPr>
              <a:t>AfterAll</a:t>
            </a:r>
            <a:r>
              <a:rPr lang="en-US" dirty="0">
                <a:solidFill>
                  <a:srgbClr val="067D17"/>
                </a:solidFill>
                <a:effectLst/>
              </a:rPr>
              <a:t> executed"</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9E880D"/>
                </a:solidFill>
                <a:effectLst/>
              </a:rPr>
              <a:t>@BeforeEach</a:t>
            </a:r>
            <a:br>
              <a:rPr lang="en-US" dirty="0">
                <a:solidFill>
                  <a:srgbClr val="9E880D"/>
                </a:solidFill>
                <a:effectLst/>
              </a:rPr>
            </a:br>
            <a:r>
              <a:rPr lang="en-US" dirty="0">
                <a:solidFill>
                  <a:srgbClr val="9E880D"/>
                </a:solidFill>
                <a:effectLst/>
              </a:rPr>
              <a:t>    @Throws</a:t>
            </a:r>
            <a:r>
              <a:rPr lang="en-US" dirty="0">
                <a:solidFill>
                  <a:srgbClr val="080808"/>
                </a:solidFill>
                <a:effectLst/>
              </a:rPr>
              <a:t>(</a:t>
            </a:r>
            <a:r>
              <a:rPr lang="en-US" dirty="0">
                <a:solidFill>
                  <a:srgbClr val="000000"/>
                </a:solidFill>
                <a:effectLst/>
              </a:rPr>
              <a:t>InterruptedException</a:t>
            </a:r>
            <a:r>
              <a:rPr lang="en-US" dirty="0">
                <a:solidFill>
                  <a:srgbClr val="080808"/>
                </a:solidFill>
                <a:effectLst/>
              </a:rPr>
              <a:t>::</a:t>
            </a:r>
            <a:r>
              <a:rPr lang="en-US" dirty="0">
                <a:solidFill>
                  <a:srgbClr val="0033B3"/>
                </a:solidFill>
                <a:effectLst/>
              </a:rPr>
              <a:t>class</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a:solidFill>
                  <a:srgbClr val="0033B3"/>
                </a:solidFill>
                <a:effectLst/>
              </a:rPr>
              <a:t>fun </a:t>
            </a:r>
            <a:r>
              <a:rPr lang="en-US" dirty="0" err="1">
                <a:solidFill>
                  <a:srgbClr val="00627A"/>
                </a:solidFill>
                <a:effectLst/>
              </a:rPr>
              <a:t>setupThis</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dirty="0">
                <a:solidFill>
                  <a:srgbClr val="871094"/>
                </a:solidFill>
                <a:effectLst/>
              </a:rPr>
              <a:t>driver</a:t>
            </a:r>
            <a:r>
              <a:rPr lang="en-US" dirty="0">
                <a:solidFill>
                  <a:srgbClr val="080808"/>
                </a:solidFill>
                <a:effectLst/>
              </a:rPr>
              <a:t>!![</a:t>
            </a:r>
            <a:r>
              <a:rPr lang="en-US" dirty="0">
                <a:solidFill>
                  <a:srgbClr val="871094"/>
                </a:solidFill>
                <a:effectLst/>
              </a:rPr>
              <a:t>BASE_URL</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err="1">
                <a:solidFill>
                  <a:srgbClr val="000000"/>
                </a:solidFill>
                <a:effectLst/>
              </a:rPr>
              <a:t>Thread</a:t>
            </a:r>
            <a:r>
              <a:rPr lang="en-US" dirty="0" err="1">
                <a:solidFill>
                  <a:srgbClr val="080808"/>
                </a:solidFill>
                <a:effectLst/>
              </a:rPr>
              <a:t>.sleep</a:t>
            </a:r>
            <a:r>
              <a:rPr lang="en-US" dirty="0">
                <a:solidFill>
                  <a:srgbClr val="080808"/>
                </a:solidFill>
                <a:effectLst/>
              </a:rPr>
              <a:t>(</a:t>
            </a:r>
            <a:r>
              <a:rPr lang="en-US" dirty="0">
                <a:solidFill>
                  <a:srgbClr val="1750EB"/>
                </a:solidFill>
                <a:effectLst/>
              </a:rPr>
              <a:t>2000</a:t>
            </a:r>
            <a:r>
              <a:rPr lang="en-US" dirty="0">
                <a:solidFill>
                  <a:srgbClr val="080808"/>
                </a:solidFill>
                <a:effectLst/>
              </a:rPr>
              <a:t>) </a:t>
            </a:r>
            <a:r>
              <a:rPr lang="en-US" i="1" dirty="0">
                <a:solidFill>
                  <a:srgbClr val="8C8C8C"/>
                </a:solidFill>
                <a:effectLst/>
              </a:rPr>
              <a:t>// For Presentation</a:t>
            </a:r>
            <a:br>
              <a:rPr lang="en-US" i="1" dirty="0">
                <a:solidFill>
                  <a:srgbClr val="8C8C8C"/>
                </a:solidFill>
                <a:effectLst/>
              </a:rPr>
            </a:br>
            <a:r>
              <a:rPr lang="en-US" i="1" dirty="0">
                <a:solidFill>
                  <a:srgbClr val="8C8C8C"/>
                </a:solidFill>
                <a:effectLst/>
              </a:rPr>
              <a:t>        </a:t>
            </a:r>
            <a:r>
              <a:rPr lang="en-US" i="1" dirty="0" err="1">
                <a:solidFill>
                  <a:srgbClr val="00627A"/>
                </a:solidFill>
                <a:effectLst/>
              </a:rPr>
              <a:t>println</a:t>
            </a:r>
            <a:r>
              <a:rPr lang="en-US" dirty="0">
                <a:solidFill>
                  <a:srgbClr val="080808"/>
                </a:solidFill>
                <a:effectLst/>
              </a:rPr>
              <a:t>(</a:t>
            </a:r>
            <a:r>
              <a:rPr lang="en-US" dirty="0">
                <a:solidFill>
                  <a:srgbClr val="067D17"/>
                </a:solidFill>
                <a:effectLst/>
              </a:rPr>
              <a:t>"</a:t>
            </a:r>
            <a:r>
              <a:rPr lang="en-US" dirty="0">
                <a:solidFill>
                  <a:srgbClr val="0037A6"/>
                </a:solidFill>
                <a:effectLst/>
              </a:rPr>
              <a:t>\</a:t>
            </a:r>
            <a:r>
              <a:rPr lang="en-US" dirty="0" err="1">
                <a:solidFill>
                  <a:srgbClr val="0037A6"/>
                </a:solidFill>
                <a:effectLst/>
              </a:rPr>
              <a:t>t</a:t>
            </a:r>
            <a:r>
              <a:rPr lang="en-US" dirty="0" err="1">
                <a:solidFill>
                  <a:srgbClr val="067D17"/>
                </a:solidFill>
                <a:effectLst/>
              </a:rPr>
              <a:t>@BeforeEach</a:t>
            </a:r>
            <a:r>
              <a:rPr lang="en-US" dirty="0">
                <a:solidFill>
                  <a:srgbClr val="067D17"/>
                </a:solidFill>
                <a:effectLst/>
              </a:rPr>
              <a:t> executed"</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9E880D"/>
                </a:solidFill>
                <a:effectLst/>
              </a:rPr>
              <a:t>@AfterEach</a:t>
            </a:r>
            <a:br>
              <a:rPr lang="en-US" dirty="0">
                <a:solidFill>
                  <a:srgbClr val="9E880D"/>
                </a:solidFill>
                <a:effectLst/>
              </a:rPr>
            </a:br>
            <a:r>
              <a:rPr lang="en-US" dirty="0">
                <a:solidFill>
                  <a:srgbClr val="9E880D"/>
                </a:solidFill>
                <a:effectLst/>
              </a:rPr>
              <a:t>    @Throws</a:t>
            </a:r>
            <a:r>
              <a:rPr lang="en-US" dirty="0">
                <a:solidFill>
                  <a:srgbClr val="080808"/>
                </a:solidFill>
                <a:effectLst/>
              </a:rPr>
              <a:t>(</a:t>
            </a:r>
            <a:r>
              <a:rPr lang="en-US" dirty="0">
                <a:solidFill>
                  <a:srgbClr val="000000"/>
                </a:solidFill>
                <a:effectLst/>
              </a:rPr>
              <a:t>InterruptedException</a:t>
            </a:r>
            <a:r>
              <a:rPr lang="en-US" dirty="0">
                <a:solidFill>
                  <a:srgbClr val="080808"/>
                </a:solidFill>
                <a:effectLst/>
              </a:rPr>
              <a:t>::</a:t>
            </a:r>
            <a:r>
              <a:rPr lang="en-US" dirty="0">
                <a:solidFill>
                  <a:srgbClr val="0033B3"/>
                </a:solidFill>
                <a:effectLst/>
              </a:rPr>
              <a:t>class</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a:solidFill>
                  <a:srgbClr val="0033B3"/>
                </a:solidFill>
                <a:effectLst/>
              </a:rPr>
              <a:t>fun </a:t>
            </a:r>
            <a:r>
              <a:rPr lang="en-US" dirty="0" err="1">
                <a:solidFill>
                  <a:srgbClr val="00627A"/>
                </a:solidFill>
                <a:effectLst/>
              </a:rPr>
              <a:t>tearThis</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i="1" dirty="0">
                <a:solidFill>
                  <a:srgbClr val="8C8C8C"/>
                </a:solidFill>
                <a:effectLst/>
              </a:rPr>
              <a:t>// Sign out</a:t>
            </a:r>
            <a:br>
              <a:rPr lang="en-US" i="1" dirty="0">
                <a:solidFill>
                  <a:srgbClr val="8C8C8C"/>
                </a:solidFill>
                <a:effectLst/>
              </a:rPr>
            </a:br>
            <a:r>
              <a:rPr lang="en-US" i="1" dirty="0">
                <a:solidFill>
                  <a:srgbClr val="8C8C8C"/>
                </a:solidFill>
                <a:effectLst/>
              </a:rPr>
              <a:t>        // Clear session</a:t>
            </a:r>
            <a:br>
              <a:rPr lang="en-US" i="1" dirty="0">
                <a:solidFill>
                  <a:srgbClr val="8C8C8C"/>
                </a:solidFill>
                <a:effectLst/>
              </a:rPr>
            </a:br>
            <a:r>
              <a:rPr lang="en-US" i="1" dirty="0">
                <a:solidFill>
                  <a:srgbClr val="8C8C8C"/>
                </a:solidFill>
                <a:effectLst/>
              </a:rPr>
              <a:t>        </a:t>
            </a:r>
            <a:r>
              <a:rPr lang="en-US" dirty="0" err="1">
                <a:solidFill>
                  <a:srgbClr val="000000"/>
                </a:solidFill>
                <a:effectLst/>
              </a:rPr>
              <a:t>Thread</a:t>
            </a:r>
            <a:r>
              <a:rPr lang="en-US" dirty="0" err="1">
                <a:solidFill>
                  <a:srgbClr val="080808"/>
                </a:solidFill>
                <a:effectLst/>
              </a:rPr>
              <a:t>.sleep</a:t>
            </a:r>
            <a:r>
              <a:rPr lang="en-US" dirty="0">
                <a:solidFill>
                  <a:srgbClr val="080808"/>
                </a:solidFill>
                <a:effectLst/>
              </a:rPr>
              <a:t>(</a:t>
            </a:r>
            <a:r>
              <a:rPr lang="en-US" dirty="0">
                <a:solidFill>
                  <a:srgbClr val="1750EB"/>
                </a:solidFill>
                <a:effectLst/>
              </a:rPr>
              <a:t>4000</a:t>
            </a:r>
            <a:r>
              <a:rPr lang="en-US" dirty="0">
                <a:solidFill>
                  <a:srgbClr val="080808"/>
                </a:solidFill>
                <a:effectLst/>
              </a:rPr>
              <a:t>) </a:t>
            </a:r>
            <a:r>
              <a:rPr lang="en-US" i="1" dirty="0">
                <a:solidFill>
                  <a:srgbClr val="8C8C8C"/>
                </a:solidFill>
                <a:effectLst/>
              </a:rPr>
              <a:t>// For Presentation</a:t>
            </a:r>
            <a:br>
              <a:rPr lang="en-US" i="1" dirty="0">
                <a:solidFill>
                  <a:srgbClr val="8C8C8C"/>
                </a:solidFill>
                <a:effectLst/>
              </a:rPr>
            </a:br>
            <a:r>
              <a:rPr lang="en-US" i="1" dirty="0">
                <a:solidFill>
                  <a:srgbClr val="8C8C8C"/>
                </a:solidFill>
                <a:effectLst/>
              </a:rPr>
              <a:t>        </a:t>
            </a:r>
            <a:r>
              <a:rPr lang="en-US" i="1" dirty="0" err="1">
                <a:solidFill>
                  <a:srgbClr val="00627A"/>
                </a:solidFill>
                <a:effectLst/>
              </a:rPr>
              <a:t>println</a:t>
            </a:r>
            <a:r>
              <a:rPr lang="en-US" dirty="0">
                <a:solidFill>
                  <a:srgbClr val="080808"/>
                </a:solidFill>
                <a:effectLst/>
              </a:rPr>
              <a:t>(</a:t>
            </a:r>
            <a:r>
              <a:rPr lang="en-US" dirty="0">
                <a:solidFill>
                  <a:srgbClr val="067D17"/>
                </a:solidFill>
                <a:effectLst/>
              </a:rPr>
              <a:t>"</a:t>
            </a:r>
            <a:r>
              <a:rPr lang="en-US" dirty="0">
                <a:solidFill>
                  <a:srgbClr val="0037A6"/>
                </a:solidFill>
                <a:effectLst/>
              </a:rPr>
              <a:t>\</a:t>
            </a:r>
            <a:r>
              <a:rPr lang="en-US" dirty="0" err="1">
                <a:solidFill>
                  <a:srgbClr val="0037A6"/>
                </a:solidFill>
                <a:effectLst/>
              </a:rPr>
              <a:t>t</a:t>
            </a:r>
            <a:r>
              <a:rPr lang="en-US" dirty="0" err="1">
                <a:solidFill>
                  <a:srgbClr val="067D17"/>
                </a:solidFill>
                <a:effectLst/>
              </a:rPr>
              <a:t>@AfterEach</a:t>
            </a:r>
            <a:r>
              <a:rPr lang="en-US" dirty="0">
                <a:solidFill>
                  <a:srgbClr val="067D17"/>
                </a:solidFill>
                <a:effectLst/>
              </a:rPr>
              <a:t> executed"</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br>
              <a:rPr lang="en-US" dirty="0">
                <a:solidFill>
                  <a:srgbClr val="080808"/>
                </a:solidFill>
                <a:effectLst/>
              </a:rPr>
            </a:br>
            <a:r>
              <a:rPr lang="en-US" dirty="0">
                <a:solidFill>
                  <a:srgbClr val="080808"/>
                </a:solidFill>
                <a:effectLst/>
              </a:rPr>
              <a:t>    </a:t>
            </a:r>
            <a:r>
              <a:rPr lang="en-US" dirty="0">
                <a:solidFill>
                  <a:srgbClr val="9E880D"/>
                </a:solidFill>
                <a:effectLst/>
              </a:rPr>
              <a:t>@Test</a:t>
            </a:r>
            <a:br>
              <a:rPr lang="en-US" dirty="0">
                <a:solidFill>
                  <a:srgbClr val="9E880D"/>
                </a:solidFill>
                <a:effectLst/>
              </a:rPr>
            </a:br>
            <a:r>
              <a:rPr lang="en-US" dirty="0">
                <a:solidFill>
                  <a:srgbClr val="9E880D"/>
                </a:solidFill>
                <a:effectLst/>
              </a:rPr>
              <a:t>    @Throws</a:t>
            </a:r>
            <a:r>
              <a:rPr lang="en-US" dirty="0">
                <a:solidFill>
                  <a:srgbClr val="080808"/>
                </a:solidFill>
                <a:effectLst/>
              </a:rPr>
              <a:t>(</a:t>
            </a:r>
            <a:r>
              <a:rPr lang="en-US" dirty="0">
                <a:solidFill>
                  <a:srgbClr val="000000"/>
                </a:solidFill>
                <a:effectLst/>
              </a:rPr>
              <a:t>InterruptedException</a:t>
            </a:r>
            <a:r>
              <a:rPr lang="en-US" dirty="0">
                <a:solidFill>
                  <a:srgbClr val="080808"/>
                </a:solidFill>
                <a:effectLst/>
              </a:rPr>
              <a:t>::</a:t>
            </a:r>
            <a:r>
              <a:rPr lang="en-US" dirty="0">
                <a:solidFill>
                  <a:srgbClr val="0033B3"/>
                </a:solidFill>
                <a:effectLst/>
              </a:rPr>
              <a:t>class</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a:solidFill>
                  <a:srgbClr val="0033B3"/>
                </a:solidFill>
                <a:effectLst/>
              </a:rPr>
              <a:t>fun </a:t>
            </a:r>
            <a:r>
              <a:rPr lang="en-US" dirty="0" err="1">
                <a:solidFill>
                  <a:srgbClr val="00627A"/>
                </a:solidFill>
                <a:effectLst/>
              </a:rPr>
              <a:t>checkGoogleMac</a:t>
            </a:r>
            <a:r>
              <a:rPr lang="en-US" dirty="0">
                <a:solidFill>
                  <a:srgbClr val="080808"/>
                </a:solidFill>
                <a:effectLst/>
              </a:rPr>
              <a:t>() {</a:t>
            </a:r>
            <a:br>
              <a:rPr lang="en-US" dirty="0">
                <a:solidFill>
                  <a:srgbClr val="080808"/>
                </a:solidFill>
                <a:effectLst/>
              </a:rPr>
            </a:br>
            <a:r>
              <a:rPr lang="en-US" dirty="0">
                <a:solidFill>
                  <a:srgbClr val="080808"/>
                </a:solidFill>
                <a:effectLst/>
              </a:rPr>
              <a:t>        </a:t>
            </a:r>
            <a:r>
              <a:rPr lang="en-US" i="1" dirty="0" err="1">
                <a:solidFill>
                  <a:srgbClr val="00627A"/>
                </a:solidFill>
                <a:effectLst/>
              </a:rPr>
              <a:t>println</a:t>
            </a:r>
            <a:r>
              <a:rPr lang="en-US" dirty="0">
                <a:solidFill>
                  <a:srgbClr val="080808"/>
                </a:solidFill>
                <a:effectLst/>
              </a:rPr>
              <a:t>(</a:t>
            </a:r>
            <a:r>
              <a:rPr lang="en-US" dirty="0">
                <a:solidFill>
                  <a:srgbClr val="067D17"/>
                </a:solidFill>
                <a:effectLst/>
              </a:rPr>
              <a:t>"Start ..."</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a:solidFill>
                  <a:srgbClr val="8C8C8C"/>
                </a:solidFill>
                <a:effectLst/>
              </a:rPr>
              <a:t>//</a:t>
            </a:r>
            <a:br>
              <a:rPr lang="en-US" i="1" dirty="0">
                <a:solidFill>
                  <a:srgbClr val="8C8C8C"/>
                </a:solidFill>
                <a:effectLst/>
              </a:rPr>
            </a:br>
            <a:r>
              <a:rPr lang="en-US" i="1" dirty="0">
                <a:solidFill>
                  <a:srgbClr val="8C8C8C"/>
                </a:solidFill>
                <a:effectLst/>
              </a:rPr>
              <a:t>        </a:t>
            </a:r>
            <a:r>
              <a:rPr lang="en-US" dirty="0">
                <a:solidFill>
                  <a:srgbClr val="871094"/>
                </a:solidFill>
                <a:effectLst/>
              </a:rPr>
              <a:t>driver</a:t>
            </a:r>
            <a:r>
              <a:rPr lang="en-US" dirty="0">
                <a:solidFill>
                  <a:srgbClr val="080808"/>
                </a:solidFill>
                <a:effectLst/>
              </a:rPr>
              <a:t>!!.</a:t>
            </a:r>
            <a:r>
              <a:rPr lang="en-US" dirty="0" err="1">
                <a:solidFill>
                  <a:srgbClr val="080808"/>
                </a:solidFill>
                <a:effectLst/>
              </a:rPr>
              <a:t>findElement</a:t>
            </a:r>
            <a:r>
              <a:rPr lang="en-US" dirty="0">
                <a:solidFill>
                  <a:srgbClr val="080808"/>
                </a:solidFill>
                <a:effectLst/>
              </a:rPr>
              <a:t>(</a:t>
            </a:r>
            <a:r>
              <a:rPr lang="en-US" dirty="0">
                <a:solidFill>
                  <a:srgbClr val="000000"/>
                </a:solidFill>
                <a:effectLst/>
              </a:rPr>
              <a:t>By</a:t>
            </a:r>
            <a:r>
              <a:rPr lang="en-US" dirty="0">
                <a:solidFill>
                  <a:srgbClr val="080808"/>
                </a:solidFill>
                <a:effectLst/>
              </a:rPr>
              <a:t>.name(</a:t>
            </a:r>
            <a:r>
              <a:rPr lang="en-US" dirty="0">
                <a:solidFill>
                  <a:srgbClr val="067D17"/>
                </a:solidFill>
                <a:effectLst/>
              </a:rPr>
              <a:t>"q"</a:t>
            </a:r>
            <a:r>
              <a:rPr lang="en-US" dirty="0">
                <a:solidFill>
                  <a:srgbClr val="080808"/>
                </a:solidFill>
                <a:effectLst/>
              </a:rPr>
              <a:t>)).</a:t>
            </a:r>
            <a:r>
              <a:rPr lang="en-US" dirty="0" err="1">
                <a:solidFill>
                  <a:srgbClr val="080808"/>
                </a:solidFill>
                <a:effectLst/>
              </a:rPr>
              <a:t>sendKeys</a:t>
            </a:r>
            <a:r>
              <a:rPr lang="en-US" dirty="0">
                <a:solidFill>
                  <a:srgbClr val="080808"/>
                </a:solidFill>
                <a:effectLst/>
              </a:rPr>
              <a:t>(</a:t>
            </a:r>
            <a:r>
              <a:rPr lang="en-US" dirty="0">
                <a:solidFill>
                  <a:srgbClr val="067D17"/>
                </a:solidFill>
                <a:effectLst/>
              </a:rPr>
              <a:t>"mac"</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err="1">
                <a:solidFill>
                  <a:srgbClr val="000000"/>
                </a:solidFill>
                <a:effectLst/>
              </a:rPr>
              <a:t>Thread</a:t>
            </a:r>
            <a:r>
              <a:rPr lang="en-US" dirty="0" err="1">
                <a:solidFill>
                  <a:srgbClr val="080808"/>
                </a:solidFill>
                <a:effectLst/>
              </a:rPr>
              <a:t>.sleep</a:t>
            </a:r>
            <a:r>
              <a:rPr lang="en-US" dirty="0">
                <a:solidFill>
                  <a:srgbClr val="080808"/>
                </a:solidFill>
                <a:effectLst/>
              </a:rPr>
              <a:t>(</a:t>
            </a:r>
            <a:r>
              <a:rPr lang="en-US" dirty="0">
                <a:solidFill>
                  <a:srgbClr val="1750EB"/>
                </a:solidFill>
                <a:effectLst/>
              </a:rPr>
              <a:t>2000</a:t>
            </a:r>
            <a:r>
              <a:rPr lang="en-US" dirty="0">
                <a:solidFill>
                  <a:srgbClr val="080808"/>
                </a:solidFill>
                <a:effectLst/>
              </a:rPr>
              <a:t>) </a:t>
            </a:r>
            <a:r>
              <a:rPr lang="en-US" i="1" dirty="0">
                <a:solidFill>
                  <a:srgbClr val="8C8C8C"/>
                </a:solidFill>
                <a:effectLst/>
              </a:rPr>
              <a:t>// For Presentation</a:t>
            </a:r>
            <a:br>
              <a:rPr lang="en-US" i="1" dirty="0">
                <a:solidFill>
                  <a:srgbClr val="8C8C8C"/>
                </a:solidFill>
                <a:effectLst/>
              </a:rPr>
            </a:br>
            <a:r>
              <a:rPr lang="en-US" i="1" dirty="0">
                <a:solidFill>
                  <a:srgbClr val="8C8C8C"/>
                </a:solidFill>
                <a:effectLst/>
              </a:rPr>
              <a:t>        //</a:t>
            </a:r>
            <a:br>
              <a:rPr lang="en-US" i="1" dirty="0">
                <a:solidFill>
                  <a:srgbClr val="8C8C8C"/>
                </a:solidFill>
                <a:effectLst/>
              </a:rPr>
            </a:br>
            <a:r>
              <a:rPr lang="en-US" i="1" dirty="0">
                <a:solidFill>
                  <a:srgbClr val="8C8C8C"/>
                </a:solidFill>
                <a:effectLst/>
              </a:rPr>
              <a:t>        //</a:t>
            </a:r>
            <a:r>
              <a:rPr lang="en-US" i="1" dirty="0" err="1">
                <a:solidFill>
                  <a:srgbClr val="8C8C8C"/>
                </a:solidFill>
                <a:effectLst/>
              </a:rPr>
              <a:t>driver.findElement</a:t>
            </a:r>
            <a:r>
              <a:rPr lang="en-US" i="1" dirty="0">
                <a:solidFill>
                  <a:srgbClr val="8C8C8C"/>
                </a:solidFill>
                <a:effectLst/>
              </a:rPr>
              <a:t>(</a:t>
            </a:r>
            <a:r>
              <a:rPr lang="en-US" i="1" dirty="0" err="1">
                <a:solidFill>
                  <a:srgbClr val="8C8C8C"/>
                </a:solidFill>
                <a:effectLst/>
              </a:rPr>
              <a:t>By.cssSelector</a:t>
            </a:r>
            <a:r>
              <a:rPr lang="en-US" i="1" dirty="0">
                <a:solidFill>
                  <a:srgbClr val="8C8C8C"/>
                </a:solidFill>
                <a:effectLst/>
              </a:rPr>
              <a:t>("button[type='submit']")).click();</a:t>
            </a:r>
            <a:br>
              <a:rPr lang="en-US" i="1" dirty="0">
                <a:solidFill>
                  <a:srgbClr val="8C8C8C"/>
                </a:solidFill>
                <a:effectLst/>
              </a:rPr>
            </a:br>
            <a:r>
              <a:rPr lang="en-US" i="1" dirty="0">
                <a:solidFill>
                  <a:srgbClr val="8C8C8C"/>
                </a:solidFill>
                <a:effectLst/>
              </a:rPr>
              <a:t>        </a:t>
            </a:r>
            <a:r>
              <a:rPr lang="en-US" dirty="0">
                <a:solidFill>
                  <a:srgbClr val="871094"/>
                </a:solidFill>
                <a:effectLst/>
              </a:rPr>
              <a:t>driver</a:t>
            </a:r>
            <a:r>
              <a:rPr lang="en-US" dirty="0">
                <a:solidFill>
                  <a:srgbClr val="080808"/>
                </a:solidFill>
                <a:effectLst/>
              </a:rPr>
              <a:t>!!.</a:t>
            </a:r>
            <a:r>
              <a:rPr lang="en-US" dirty="0" err="1">
                <a:solidFill>
                  <a:srgbClr val="080808"/>
                </a:solidFill>
                <a:effectLst/>
              </a:rPr>
              <a:t>findElement</a:t>
            </a:r>
            <a:r>
              <a:rPr lang="en-US" dirty="0">
                <a:solidFill>
                  <a:srgbClr val="080808"/>
                </a:solidFill>
                <a:effectLst/>
              </a:rPr>
              <a:t>(</a:t>
            </a:r>
            <a:r>
              <a:rPr lang="en-US" dirty="0">
                <a:solidFill>
                  <a:srgbClr val="000000"/>
                </a:solidFill>
                <a:effectLst/>
              </a:rPr>
              <a:t>By</a:t>
            </a:r>
            <a:r>
              <a:rPr lang="en-US" dirty="0">
                <a:solidFill>
                  <a:srgbClr val="080808"/>
                </a:solidFill>
                <a:effectLst/>
              </a:rPr>
              <a:t>.name(</a:t>
            </a:r>
            <a:r>
              <a:rPr lang="en-US" dirty="0">
                <a:solidFill>
                  <a:srgbClr val="067D17"/>
                </a:solidFill>
                <a:effectLst/>
              </a:rPr>
              <a:t>"q"</a:t>
            </a:r>
            <a:r>
              <a:rPr lang="en-US" dirty="0">
                <a:solidFill>
                  <a:srgbClr val="080808"/>
                </a:solidFill>
                <a:effectLst/>
              </a:rPr>
              <a:t>)).</a:t>
            </a:r>
            <a:r>
              <a:rPr lang="en-US" dirty="0" err="1">
                <a:solidFill>
                  <a:srgbClr val="080808"/>
                </a:solidFill>
                <a:effectLst/>
              </a:rPr>
              <a:t>sendKeys</a:t>
            </a:r>
            <a:r>
              <a:rPr lang="en-US" dirty="0">
                <a:solidFill>
                  <a:srgbClr val="080808"/>
                </a:solidFill>
                <a:effectLst/>
              </a:rPr>
              <a:t>(</a:t>
            </a:r>
            <a:r>
              <a:rPr lang="en-US" dirty="0" err="1">
                <a:solidFill>
                  <a:srgbClr val="000000"/>
                </a:solidFill>
                <a:effectLst/>
              </a:rPr>
              <a:t>Keys</a:t>
            </a:r>
            <a:r>
              <a:rPr lang="en-US" dirty="0" err="1">
                <a:solidFill>
                  <a:srgbClr val="080808"/>
                </a:solidFill>
                <a:effectLst/>
              </a:rPr>
              <a:t>.</a:t>
            </a:r>
            <a:r>
              <a:rPr lang="en-US" i="1" dirty="0" err="1">
                <a:solidFill>
                  <a:srgbClr val="871094"/>
                </a:solidFill>
                <a:effectLst/>
              </a:rPr>
              <a:t>ENTER</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a:solidFill>
                  <a:srgbClr val="8C8C8C"/>
                </a:solidFill>
                <a:effectLst/>
              </a:rPr>
              <a:t>//</a:t>
            </a:r>
            <a:br>
              <a:rPr lang="en-US" i="1" dirty="0">
                <a:solidFill>
                  <a:srgbClr val="8C8C8C"/>
                </a:solidFill>
                <a:effectLst/>
              </a:rPr>
            </a:br>
            <a:r>
              <a:rPr lang="en-US" i="1" dirty="0">
                <a:solidFill>
                  <a:srgbClr val="8C8C8C"/>
                </a:solidFill>
                <a:effectLst/>
              </a:rPr>
              <a:t>        </a:t>
            </a:r>
            <a:r>
              <a:rPr lang="en-US" dirty="0" err="1">
                <a:solidFill>
                  <a:srgbClr val="0033B3"/>
                </a:solidFill>
                <a:effectLst/>
              </a:rPr>
              <a:t>val</a:t>
            </a:r>
            <a:r>
              <a:rPr lang="en-US" dirty="0">
                <a:solidFill>
                  <a:srgbClr val="0033B3"/>
                </a:solidFill>
                <a:effectLst/>
              </a:rPr>
              <a:t> </a:t>
            </a:r>
            <a:r>
              <a:rPr lang="en-US" dirty="0">
                <a:solidFill>
                  <a:srgbClr val="000000"/>
                </a:solidFill>
                <a:effectLst/>
              </a:rPr>
              <a:t>mac </a:t>
            </a:r>
            <a:r>
              <a:rPr lang="en-US" dirty="0">
                <a:solidFill>
                  <a:srgbClr val="080808"/>
                </a:solidFill>
                <a:effectLst/>
              </a:rPr>
              <a:t>= </a:t>
            </a:r>
            <a:r>
              <a:rPr lang="en-US" dirty="0">
                <a:solidFill>
                  <a:srgbClr val="871094"/>
                </a:solidFill>
                <a:effectLst/>
              </a:rPr>
              <a:t>driver</a:t>
            </a:r>
            <a:r>
              <a:rPr lang="en-US" dirty="0">
                <a:solidFill>
                  <a:srgbClr val="080808"/>
                </a:solidFill>
                <a:effectLst/>
              </a:rPr>
              <a:t>!!.</a:t>
            </a:r>
            <a:r>
              <a:rPr lang="en-US" dirty="0" err="1">
                <a:solidFill>
                  <a:srgbClr val="080808"/>
                </a:solidFill>
                <a:effectLst/>
              </a:rPr>
              <a:t>findElement</a:t>
            </a:r>
            <a:r>
              <a:rPr lang="en-US" dirty="0">
                <a:solidFill>
                  <a:srgbClr val="080808"/>
                </a:solidFill>
                <a:effectLst/>
              </a:rPr>
              <a:t>(</a:t>
            </a:r>
            <a:r>
              <a:rPr lang="en-US" dirty="0" err="1">
                <a:solidFill>
                  <a:srgbClr val="000000"/>
                </a:solidFill>
                <a:effectLst/>
              </a:rPr>
              <a:t>By</a:t>
            </a:r>
            <a:r>
              <a:rPr lang="en-US" dirty="0" err="1">
                <a:solidFill>
                  <a:srgbClr val="080808"/>
                </a:solidFill>
                <a:effectLst/>
              </a:rPr>
              <a:t>.xpath</a:t>
            </a:r>
            <a:r>
              <a:rPr lang="en-US" dirty="0">
                <a:solidFill>
                  <a:srgbClr val="080808"/>
                </a:solidFill>
                <a:effectLst/>
              </a:rPr>
              <a:t>(</a:t>
            </a:r>
            <a:r>
              <a:rPr lang="en-US" dirty="0">
                <a:solidFill>
                  <a:srgbClr val="067D17"/>
                </a:solidFill>
                <a:effectLst/>
              </a:rPr>
              <a:t>"//h3[text()='Mac']/.."</a:t>
            </a:r>
            <a:r>
              <a:rPr lang="en-US" dirty="0">
                <a:solidFill>
                  <a:srgbClr val="080808"/>
                </a:solidFill>
                <a:effectLst/>
              </a:rPr>
              <a:t>)).</a:t>
            </a:r>
            <a:r>
              <a:rPr lang="en-US" dirty="0" err="1">
                <a:solidFill>
                  <a:srgbClr val="080808"/>
                </a:solidFill>
                <a:effectLst/>
              </a:rPr>
              <a:t>getAttribute</a:t>
            </a:r>
            <a:r>
              <a:rPr lang="en-US" dirty="0">
                <a:solidFill>
                  <a:srgbClr val="080808"/>
                </a:solidFill>
                <a:effectLst/>
              </a:rPr>
              <a:t>(</a:t>
            </a:r>
            <a:r>
              <a:rPr lang="en-US" dirty="0">
                <a:solidFill>
                  <a:srgbClr val="067D17"/>
                </a:solidFill>
                <a:effectLst/>
              </a:rPr>
              <a:t>"</a:t>
            </a:r>
            <a:r>
              <a:rPr lang="en-US" dirty="0" err="1">
                <a:solidFill>
                  <a:srgbClr val="067D17"/>
                </a:solidFill>
                <a:effectLst/>
              </a:rPr>
              <a:t>href</a:t>
            </a:r>
            <a:r>
              <a:rPr lang="en-US" dirty="0">
                <a:solidFill>
                  <a:srgbClr val="067D17"/>
                </a:solidFill>
                <a:effectLst/>
              </a:rPr>
              <a:t>"</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i="1" dirty="0" err="1">
                <a:solidFill>
                  <a:srgbClr val="00627A"/>
                </a:solidFill>
                <a:effectLst/>
              </a:rPr>
              <a:t>println</a:t>
            </a:r>
            <a:r>
              <a:rPr lang="en-US" dirty="0">
                <a:solidFill>
                  <a:srgbClr val="080808"/>
                </a:solidFill>
                <a:effectLst/>
              </a:rPr>
              <a:t>(</a:t>
            </a:r>
            <a:r>
              <a:rPr lang="en-US" dirty="0">
                <a:solidFill>
                  <a:srgbClr val="067D17"/>
                </a:solidFill>
                <a:effectLst/>
              </a:rPr>
              <a:t>"</a:t>
            </a:r>
            <a:r>
              <a:rPr lang="en-US" dirty="0" err="1">
                <a:solidFill>
                  <a:srgbClr val="067D17"/>
                </a:solidFill>
                <a:effectLst/>
              </a:rPr>
              <a:t>mac.href</a:t>
            </a:r>
            <a:r>
              <a:rPr lang="en-US" dirty="0">
                <a:solidFill>
                  <a:srgbClr val="067D17"/>
                </a:solidFill>
                <a:effectLst/>
              </a:rPr>
              <a:t> = </a:t>
            </a:r>
            <a:r>
              <a:rPr lang="en-US" dirty="0">
                <a:solidFill>
                  <a:srgbClr val="0037A6"/>
                </a:solidFill>
                <a:effectLst/>
              </a:rPr>
              <a:t>$</a:t>
            </a:r>
            <a:r>
              <a:rPr lang="en-US" dirty="0">
                <a:solidFill>
                  <a:srgbClr val="000000"/>
                </a:solidFill>
                <a:effectLst/>
              </a:rPr>
              <a:t>mac</a:t>
            </a:r>
            <a:r>
              <a:rPr lang="en-US" dirty="0">
                <a:solidFill>
                  <a:srgbClr val="067D17"/>
                </a:solidFill>
                <a:effectLst/>
              </a:rPr>
              <a:t>"</a:t>
            </a:r>
            <a:r>
              <a:rPr lang="en-US" dirty="0">
                <a:solidFill>
                  <a:srgbClr val="080808"/>
                </a:solidFill>
                <a:effectLst/>
              </a:rPr>
              <a:t>)</a:t>
            </a:r>
            <a:br>
              <a:rPr lang="en-US" dirty="0">
                <a:solidFill>
                  <a:srgbClr val="080808"/>
                </a:solidFill>
                <a:effectLst/>
              </a:rPr>
            </a:br>
            <a:r>
              <a:rPr lang="en-US" dirty="0">
                <a:solidFill>
                  <a:srgbClr val="080808"/>
                </a:solidFill>
                <a:effectLst/>
              </a:rPr>
              <a:t>        </a:t>
            </a:r>
            <a:r>
              <a:rPr lang="en-US" dirty="0" err="1">
                <a:solidFill>
                  <a:srgbClr val="000000"/>
                </a:solidFill>
                <a:effectLst/>
              </a:rPr>
              <a:t>Assertions</a:t>
            </a:r>
            <a:r>
              <a:rPr lang="en-US" dirty="0" err="1">
                <a:solidFill>
                  <a:srgbClr val="080808"/>
                </a:solidFill>
                <a:effectLst/>
              </a:rPr>
              <a:t>.assertEquals</a:t>
            </a:r>
            <a:r>
              <a:rPr lang="en-US" dirty="0">
                <a:solidFill>
                  <a:srgbClr val="080808"/>
                </a:solidFill>
                <a:effectLst/>
              </a:rPr>
              <a:t>(</a:t>
            </a:r>
            <a:r>
              <a:rPr lang="en-US" dirty="0">
                <a:solidFill>
                  <a:srgbClr val="067D17"/>
                </a:solidFill>
                <a:effectLst/>
              </a:rPr>
              <a:t>"https://www.apple.com/ua/mac/"</a:t>
            </a:r>
            <a:r>
              <a:rPr lang="en-US" dirty="0">
                <a:solidFill>
                  <a:srgbClr val="080808"/>
                </a:solidFill>
                <a:effectLst/>
              </a:rPr>
              <a:t>, </a:t>
            </a:r>
            <a:r>
              <a:rPr lang="en-US" dirty="0">
                <a:solidFill>
                  <a:srgbClr val="000000"/>
                </a:solidFill>
                <a:effectLst/>
              </a:rPr>
              <a:t>mac</a:t>
            </a:r>
            <a:r>
              <a:rPr lang="en-US" dirty="0">
                <a:solidFill>
                  <a:srgbClr val="080808"/>
                </a:solidFill>
                <a:effectLst/>
              </a:rPr>
              <a:t>)</a:t>
            </a:r>
            <a:br>
              <a:rPr lang="en-US" dirty="0">
                <a:solidFill>
                  <a:srgbClr val="080808"/>
                </a:solidFill>
                <a:effectLst/>
              </a:rPr>
            </a:br>
            <a:r>
              <a:rPr lang="en-US" dirty="0">
                <a:solidFill>
                  <a:srgbClr val="080808"/>
                </a:solidFill>
                <a:effectLst/>
              </a:rPr>
              <a:t>    }</a:t>
            </a:r>
            <a:br>
              <a:rPr lang="en-US" dirty="0">
                <a:solidFill>
                  <a:srgbClr val="080808"/>
                </a:solidFill>
                <a:effectLst/>
              </a:rPr>
            </a:br>
            <a:r>
              <a:rPr lang="en-US" dirty="0">
                <a:solidFill>
                  <a:srgbClr val="080808"/>
                </a:solidFill>
                <a:effectLst/>
              </a:rPr>
              <a:t>}</a:t>
            </a:r>
            <a:br>
              <a:rPr lang="en-US" dirty="0">
                <a:solidFill>
                  <a:srgbClr val="080808"/>
                </a:solidFill>
                <a:effectLst/>
              </a:rPr>
            </a:br>
            <a:endParaRPr lang="en-US" dirty="0">
              <a:solidFill>
                <a:srgbClr val="080808"/>
              </a:solidFill>
              <a:effectLst/>
            </a:endParaRPr>
          </a:p>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47</a:t>
            </a:fld>
            <a:endParaRPr lang="en-UA"/>
          </a:p>
        </p:txBody>
      </p:sp>
    </p:spTree>
    <p:extLst>
      <p:ext uri="{BB962C8B-B14F-4D97-AF65-F5344CB8AC3E}">
        <p14:creationId xmlns:p14="http://schemas.microsoft.com/office/powerpoint/2010/main" val="2837934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6</a:t>
            </a:fld>
            <a:endParaRPr lang="en-UA"/>
          </a:p>
        </p:txBody>
      </p:sp>
    </p:spTree>
    <p:extLst>
      <p:ext uri="{BB962C8B-B14F-4D97-AF65-F5344CB8AC3E}">
        <p14:creationId xmlns:p14="http://schemas.microsoft.com/office/powerpoint/2010/main" val="2579389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7</a:t>
            </a:fld>
            <a:endParaRPr lang="en-UA"/>
          </a:p>
        </p:txBody>
      </p:sp>
    </p:spTree>
    <p:extLst>
      <p:ext uri="{BB962C8B-B14F-4D97-AF65-F5344CB8AC3E}">
        <p14:creationId xmlns:p14="http://schemas.microsoft.com/office/powerpoint/2010/main" val="3222750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8</a:t>
            </a:fld>
            <a:endParaRPr lang="en-UA"/>
          </a:p>
        </p:txBody>
      </p:sp>
    </p:spTree>
    <p:extLst>
      <p:ext uri="{BB962C8B-B14F-4D97-AF65-F5344CB8AC3E}">
        <p14:creationId xmlns:p14="http://schemas.microsoft.com/office/powerpoint/2010/main" val="401567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9</a:t>
            </a:fld>
            <a:endParaRPr lang="en-UA"/>
          </a:p>
        </p:txBody>
      </p:sp>
    </p:spTree>
    <p:extLst>
      <p:ext uri="{BB962C8B-B14F-4D97-AF65-F5344CB8AC3E}">
        <p14:creationId xmlns:p14="http://schemas.microsoft.com/office/powerpoint/2010/main" val="3415518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C067D-810B-F245-B1B1-0063E1ADD959}" type="slidenum">
              <a:rPr lang="en-UA" smtClean="0"/>
              <a:pPr/>
              <a:t>10</a:t>
            </a:fld>
            <a:endParaRPr lang="en-UA"/>
          </a:p>
        </p:txBody>
      </p:sp>
    </p:spTree>
    <p:extLst>
      <p:ext uri="{BB962C8B-B14F-4D97-AF65-F5344CB8AC3E}">
        <p14:creationId xmlns:p14="http://schemas.microsoft.com/office/powerpoint/2010/main" val="16241634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Slide_Gradient">
    <p:bg>
      <p:bgPr>
        <a:gradFill>
          <a:gsLst>
            <a:gs pos="15000">
              <a:srgbClr val="4F95FF"/>
            </a:gs>
            <a:gs pos="96000">
              <a:srgbClr val="3148BA"/>
            </a:gs>
          </a:gsLst>
          <a:path path="circle">
            <a:fillToRect l="100000" t="100000"/>
          </a:path>
        </a:gra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A6E2E15-5DEB-3462-DF74-4B9C8A376BE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5" t="-3894" r="-2115" b="52591"/>
          <a:stretch/>
        </p:blipFill>
        <p:spPr>
          <a:xfrm flipH="1">
            <a:off x="6443329" y="5288949"/>
            <a:ext cx="3467100" cy="1569052"/>
          </a:xfrm>
          <a:prstGeom prst="rect">
            <a:avLst/>
          </a:prstGeom>
        </p:spPr>
      </p:pic>
      <p:pic>
        <p:nvPicPr>
          <p:cNvPr id="3" name="Picture 2">
            <a:extLst>
              <a:ext uri="{FF2B5EF4-FFF2-40B4-BE49-F238E27FC236}">
                <a16:creationId xmlns:a16="http://schemas.microsoft.com/office/drawing/2014/main" id="{871AFBE5-0E11-8CCF-D269-958FFF64599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82" r="36291"/>
          <a:stretch/>
        </p:blipFill>
        <p:spPr>
          <a:xfrm>
            <a:off x="10543759" y="3272682"/>
            <a:ext cx="1648242" cy="2135374"/>
          </a:xfrm>
          <a:prstGeom prst="rect">
            <a:avLst/>
          </a:prstGeom>
        </p:spPr>
      </p:pic>
      <p:sp>
        <p:nvSpPr>
          <p:cNvPr id="4" name="Title 8">
            <a:extLst>
              <a:ext uri="{FF2B5EF4-FFF2-40B4-BE49-F238E27FC236}">
                <a16:creationId xmlns:a16="http://schemas.microsoft.com/office/drawing/2014/main" id="{7A0E9773-44B2-B2AC-C816-67B4AD33E316}"/>
              </a:ext>
            </a:extLst>
          </p:cNvPr>
          <p:cNvSpPr>
            <a:spLocks noGrp="1"/>
          </p:cNvSpPr>
          <p:nvPr>
            <p:ph type="title" hasCustomPrompt="1"/>
          </p:nvPr>
        </p:nvSpPr>
        <p:spPr>
          <a:xfrm>
            <a:off x="606287" y="974036"/>
            <a:ext cx="10923104" cy="3737112"/>
          </a:xfrm>
          <a:prstGeom prst="rect">
            <a:avLst/>
          </a:prstGeom>
        </p:spPr>
        <p:txBody>
          <a:bodyPr lIns="0" anchor="t">
            <a:noAutofit/>
          </a:bodyPr>
          <a:lstStyle>
            <a:lvl1pPr algn="ctr">
              <a:lnSpc>
                <a:spcPct val="60000"/>
              </a:lnSpc>
              <a:defRPr sz="9600" cap="all" baseline="0">
                <a:solidFill>
                  <a:schemeClr val="tx1"/>
                </a:solidFill>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pic>
        <p:nvPicPr>
          <p:cNvPr id="6" name="Picture 5">
            <a:extLst>
              <a:ext uri="{FF2B5EF4-FFF2-40B4-BE49-F238E27FC236}">
                <a16:creationId xmlns:a16="http://schemas.microsoft.com/office/drawing/2014/main" id="{5B11B955-935D-5D8F-5233-7331C61F4064}"/>
              </a:ext>
            </a:extLst>
          </p:cNvPr>
          <p:cNvPicPr>
            <a:picLocks noChangeAspect="1"/>
          </p:cNvPicPr>
          <p:nvPr userDrawn="1"/>
        </p:nvPicPr>
        <p:blipFill>
          <a:blip r:embed="rId3"/>
          <a:stretch>
            <a:fillRect/>
          </a:stretch>
        </p:blipFill>
        <p:spPr>
          <a:xfrm>
            <a:off x="9389820" y="6219593"/>
            <a:ext cx="2408890" cy="251896"/>
          </a:xfrm>
          <a:prstGeom prst="rect">
            <a:avLst/>
          </a:prstGeom>
        </p:spPr>
      </p:pic>
    </p:spTree>
    <p:extLst>
      <p:ext uri="{BB962C8B-B14F-4D97-AF65-F5344CB8AC3E}">
        <p14:creationId xmlns:p14="http://schemas.microsoft.com/office/powerpoint/2010/main" val="3485669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Slide_ThreeColumns">
    <p:bg>
      <p:bgPr>
        <a:solidFill>
          <a:schemeClr val="tx1"/>
        </a:solidFill>
        <a:effectLst/>
      </p:bgPr>
    </p:bg>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6DDF5AB6-195E-47F9-91E3-98E599C01EFB}"/>
              </a:ext>
            </a:extLst>
          </p:cNvPr>
          <p:cNvSpPr>
            <a:spLocks noGrp="1"/>
          </p:cNvSpPr>
          <p:nvPr>
            <p:ph type="body" sz="quarter" idx="10" hasCustomPrompt="1"/>
          </p:nvPr>
        </p:nvSpPr>
        <p:spPr>
          <a:xfrm>
            <a:off x="331840" y="1258529"/>
            <a:ext cx="3364387" cy="4913670"/>
          </a:xfrm>
          <a:prstGeom prst="rect">
            <a:avLst/>
          </a:prstGeom>
        </p:spPr>
        <p:txBody>
          <a:bodyPr lIns="0"/>
          <a:lstStyle>
            <a:lvl1pPr marL="285750" indent="-285750">
              <a:lnSpc>
                <a:spcPct val="100000"/>
              </a:lnSpc>
              <a:buClr>
                <a:schemeClr val="bg1"/>
              </a:buClr>
              <a:buFont typeface="Wingdings" panose="05000000000000000000" pitchFamily="2" charset="2"/>
              <a:buChar char="§"/>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buClr>
                <a:schemeClr val="bg1"/>
              </a:buClr>
              <a:buFont typeface="Wingdings" panose="05000000000000000000" pitchFamily="2" charset="2"/>
              <a:buChar char="§"/>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1085850" indent="-171450">
              <a:buClr>
                <a:schemeClr val="bg1"/>
              </a:buClr>
              <a:buFont typeface="Wingdings" panose="05000000000000000000" pitchFamily="2" charset="2"/>
              <a:buChar char="§"/>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543050" indent="-171450">
              <a:buClr>
                <a:schemeClr val="bg1"/>
              </a:buClr>
              <a:buFont typeface="Wingdings" panose="05000000000000000000" pitchFamily="2" charset="2"/>
              <a:buChar char="§"/>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2000250" indent="-171450">
              <a:buClr>
                <a:schemeClr val="bg1"/>
              </a:buClr>
              <a:buFont typeface="Wingdings" panose="05000000000000000000" pitchFamily="2" charset="2"/>
              <a:buChar char="§"/>
              <a:defRPr sz="105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A17E6300-DEB1-419C-B4FA-6F14E10E300A}"/>
              </a:ext>
            </a:extLst>
          </p:cNvPr>
          <p:cNvSpPr>
            <a:spLocks noGrp="1"/>
          </p:cNvSpPr>
          <p:nvPr>
            <p:ph type="body" sz="quarter" idx="11" hasCustomPrompt="1"/>
          </p:nvPr>
        </p:nvSpPr>
        <p:spPr>
          <a:xfrm>
            <a:off x="4389576" y="1258529"/>
            <a:ext cx="3364387" cy="4913670"/>
          </a:xfrm>
          <a:prstGeom prst="rect">
            <a:avLst/>
          </a:prstGeom>
        </p:spPr>
        <p:txBody>
          <a:bodyPr lIns="0"/>
          <a:lstStyle>
            <a:lvl1pPr marL="285750" indent="-285750">
              <a:lnSpc>
                <a:spcPct val="100000"/>
              </a:lnSpc>
              <a:buClr>
                <a:schemeClr val="bg1"/>
              </a:buClr>
              <a:buFont typeface="Wingdings" panose="05000000000000000000" pitchFamily="2" charset="2"/>
              <a:buChar char="§"/>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buClr>
                <a:schemeClr val="bg1"/>
              </a:buClr>
              <a:buFont typeface="Wingdings" panose="05000000000000000000" pitchFamily="2" charset="2"/>
              <a:buChar char="§"/>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1085850" indent="-171450">
              <a:buClr>
                <a:schemeClr val="bg1"/>
              </a:buClr>
              <a:buFont typeface="Wingdings" panose="05000000000000000000" pitchFamily="2" charset="2"/>
              <a:buChar char="§"/>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543050" indent="-171450">
              <a:buClr>
                <a:schemeClr val="bg1"/>
              </a:buClr>
              <a:buFont typeface="Wingdings" panose="05000000000000000000" pitchFamily="2" charset="2"/>
              <a:buChar char="§"/>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2000250" indent="-171450">
              <a:buClr>
                <a:schemeClr val="bg1"/>
              </a:buClr>
              <a:buFont typeface="Wingdings" panose="05000000000000000000" pitchFamily="2" charset="2"/>
              <a:buChar char="§"/>
              <a:defRPr sz="105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B0FBCB46-2988-4FE6-888B-C633165B2454}"/>
              </a:ext>
            </a:extLst>
          </p:cNvPr>
          <p:cNvSpPr>
            <a:spLocks noGrp="1"/>
          </p:cNvSpPr>
          <p:nvPr>
            <p:ph type="body" sz="quarter" idx="12" hasCustomPrompt="1"/>
          </p:nvPr>
        </p:nvSpPr>
        <p:spPr>
          <a:xfrm>
            <a:off x="8447313" y="1258529"/>
            <a:ext cx="3371762" cy="4913670"/>
          </a:xfrm>
          <a:prstGeom prst="rect">
            <a:avLst/>
          </a:prstGeom>
        </p:spPr>
        <p:txBody>
          <a:bodyPr lIns="0"/>
          <a:lstStyle>
            <a:lvl1pPr marL="285750" indent="-285750">
              <a:lnSpc>
                <a:spcPct val="100000"/>
              </a:lnSpc>
              <a:buClr>
                <a:schemeClr val="bg1"/>
              </a:buClr>
              <a:buFont typeface="Wingdings" panose="05000000000000000000" pitchFamily="2" charset="2"/>
              <a:buChar char="§"/>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buClr>
                <a:schemeClr val="bg1"/>
              </a:buClr>
              <a:buFont typeface="Wingdings" panose="05000000000000000000" pitchFamily="2" charset="2"/>
              <a:buChar char="§"/>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1085850" indent="-171450">
              <a:buClr>
                <a:schemeClr val="bg1"/>
              </a:buClr>
              <a:buFont typeface="Wingdings" panose="05000000000000000000" pitchFamily="2" charset="2"/>
              <a:buChar char="§"/>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543050" indent="-171450">
              <a:buClr>
                <a:schemeClr val="bg1"/>
              </a:buClr>
              <a:buFont typeface="Wingdings" panose="05000000000000000000" pitchFamily="2" charset="2"/>
              <a:buChar char="§"/>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2000250" indent="-171450">
              <a:buClr>
                <a:schemeClr val="bg1"/>
              </a:buClr>
              <a:buFont typeface="Wingdings" panose="05000000000000000000" pitchFamily="2" charset="2"/>
              <a:buChar char="§"/>
              <a:defRPr sz="105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C1AE918A-44D5-5B53-B61F-EAE932D8C406}"/>
              </a:ext>
            </a:extLst>
          </p:cNvPr>
          <p:cNvSpPr>
            <a:spLocks noGrp="1"/>
          </p:cNvSpPr>
          <p:nvPr>
            <p:ph type="title" hasCustomPrompt="1"/>
          </p:nvPr>
        </p:nvSpPr>
        <p:spPr>
          <a:xfrm>
            <a:off x="331840" y="326223"/>
            <a:ext cx="11487235" cy="565351"/>
          </a:xfrm>
          <a:prstGeom prst="rect">
            <a:avLst/>
          </a:prstGeom>
        </p:spPr>
        <p:txBody>
          <a:bodyPr lIns="0"/>
          <a:lstStyle>
            <a:lvl1pPr>
              <a:lnSpc>
                <a:spcPct val="70000"/>
              </a:lnSpc>
              <a:defRPr sz="3600" cap="all" baseline="0">
                <a:gradFill>
                  <a:gsLst>
                    <a:gs pos="15000">
                      <a:srgbClr val="4F95FF"/>
                    </a:gs>
                    <a:gs pos="96000">
                      <a:srgbClr val="3148BA"/>
                    </a:gs>
                  </a:gsLst>
                  <a:path path="circle">
                    <a:fillToRect l="100000" t="100000"/>
                  </a:path>
                </a:gradFill>
                <a:latin typeface="Proxima Nova Black" panose="02000506030000020004" pitchFamily="50" charset="0"/>
              </a:defRPr>
            </a:lvl1pPr>
          </a:lstStyle>
          <a:p>
            <a:r>
              <a:rPr lang="en-US" dirty="0"/>
              <a:t>TITLE TO BE CAPITALIZED</a:t>
            </a:r>
          </a:p>
        </p:txBody>
      </p:sp>
    </p:spTree>
    <p:extLst>
      <p:ext uri="{BB962C8B-B14F-4D97-AF65-F5344CB8AC3E}">
        <p14:creationId xmlns:p14="http://schemas.microsoft.com/office/powerpoint/2010/main" val="1804193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xtSlide_FourColumns">
    <p:bg>
      <p:bgPr>
        <a:solidFill>
          <a:schemeClr val="tx1"/>
        </a:solidFill>
        <a:effectLst/>
      </p:bgPr>
    </p:bg>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6DDF5AB6-195E-47F9-91E3-98E599C01EFB}"/>
              </a:ext>
            </a:extLst>
          </p:cNvPr>
          <p:cNvSpPr>
            <a:spLocks noGrp="1"/>
          </p:cNvSpPr>
          <p:nvPr>
            <p:ph type="body" sz="quarter" idx="10" hasCustomPrompt="1"/>
          </p:nvPr>
        </p:nvSpPr>
        <p:spPr>
          <a:xfrm>
            <a:off x="331841" y="1258529"/>
            <a:ext cx="2600046" cy="4913670"/>
          </a:xfrm>
          <a:prstGeom prst="rect">
            <a:avLst/>
          </a:prstGeom>
        </p:spPr>
        <p:txBody>
          <a:bodyPr lIns="0"/>
          <a:lstStyle>
            <a:lvl1pPr marL="285750" indent="-285750">
              <a:lnSpc>
                <a:spcPct val="100000"/>
              </a:lnSpc>
              <a:buClr>
                <a:schemeClr val="bg1"/>
              </a:buClr>
              <a:buFont typeface="Wingdings" panose="05000000000000000000" pitchFamily="2" charset="2"/>
              <a:buChar char="§"/>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buClr>
                <a:schemeClr val="bg1"/>
              </a:buClr>
              <a:buFont typeface="Wingdings" panose="05000000000000000000" pitchFamily="2" charset="2"/>
              <a:buChar char="§"/>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1085850" indent="-171450">
              <a:buClr>
                <a:schemeClr val="bg1"/>
              </a:buClr>
              <a:buFont typeface="Wingdings" panose="05000000000000000000" pitchFamily="2" charset="2"/>
              <a:buChar char="§"/>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543050" indent="-171450">
              <a:buClr>
                <a:schemeClr val="bg1"/>
              </a:buClr>
              <a:buFont typeface="Wingdings" panose="05000000000000000000" pitchFamily="2" charset="2"/>
              <a:buChar char="§"/>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2000250" indent="-171450">
              <a:buClr>
                <a:schemeClr val="bg1"/>
              </a:buClr>
              <a:buFont typeface="Wingdings" panose="05000000000000000000" pitchFamily="2" charset="2"/>
              <a:buChar char="§"/>
              <a:defRPr sz="105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6">
            <a:extLst>
              <a:ext uri="{FF2B5EF4-FFF2-40B4-BE49-F238E27FC236}">
                <a16:creationId xmlns:a16="http://schemas.microsoft.com/office/drawing/2014/main" id="{D0530C5B-14A8-B092-D7E7-DAC76334283D}"/>
              </a:ext>
            </a:extLst>
          </p:cNvPr>
          <p:cNvSpPr>
            <a:spLocks noGrp="1"/>
          </p:cNvSpPr>
          <p:nvPr>
            <p:ph type="body" sz="quarter" idx="14" hasCustomPrompt="1"/>
          </p:nvPr>
        </p:nvSpPr>
        <p:spPr>
          <a:xfrm>
            <a:off x="3294237" y="1258529"/>
            <a:ext cx="2600046" cy="4913670"/>
          </a:xfrm>
          <a:prstGeom prst="rect">
            <a:avLst/>
          </a:prstGeom>
        </p:spPr>
        <p:txBody>
          <a:bodyPr lIns="0"/>
          <a:lstStyle>
            <a:lvl1pPr marL="285750" indent="-285750">
              <a:lnSpc>
                <a:spcPct val="100000"/>
              </a:lnSpc>
              <a:buClr>
                <a:schemeClr val="bg1"/>
              </a:buClr>
              <a:buFont typeface="Wingdings" panose="05000000000000000000" pitchFamily="2" charset="2"/>
              <a:buChar char="§"/>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buClr>
                <a:schemeClr val="bg1"/>
              </a:buClr>
              <a:buFont typeface="Wingdings" panose="05000000000000000000" pitchFamily="2" charset="2"/>
              <a:buChar char="§"/>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1085850" indent="-171450">
              <a:buClr>
                <a:schemeClr val="bg1"/>
              </a:buClr>
              <a:buFont typeface="Wingdings" panose="05000000000000000000" pitchFamily="2" charset="2"/>
              <a:buChar char="§"/>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543050" indent="-171450">
              <a:buClr>
                <a:schemeClr val="bg1"/>
              </a:buClr>
              <a:buFont typeface="Wingdings" panose="05000000000000000000" pitchFamily="2" charset="2"/>
              <a:buChar char="§"/>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2000250" indent="-171450">
              <a:buClr>
                <a:schemeClr val="bg1"/>
              </a:buClr>
              <a:buFont typeface="Wingdings" panose="05000000000000000000" pitchFamily="2" charset="2"/>
              <a:buChar char="§"/>
              <a:defRPr sz="105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AEB28597-5B0B-9BBE-7486-915097AD0736}"/>
              </a:ext>
            </a:extLst>
          </p:cNvPr>
          <p:cNvSpPr>
            <a:spLocks noGrp="1"/>
          </p:cNvSpPr>
          <p:nvPr>
            <p:ph type="body" sz="quarter" idx="16" hasCustomPrompt="1"/>
          </p:nvPr>
        </p:nvSpPr>
        <p:spPr>
          <a:xfrm>
            <a:off x="6256633" y="1258529"/>
            <a:ext cx="2600046" cy="4913670"/>
          </a:xfrm>
          <a:prstGeom prst="rect">
            <a:avLst/>
          </a:prstGeom>
        </p:spPr>
        <p:txBody>
          <a:bodyPr lIns="0"/>
          <a:lstStyle>
            <a:lvl1pPr marL="285750" indent="-285750">
              <a:lnSpc>
                <a:spcPct val="100000"/>
              </a:lnSpc>
              <a:buClr>
                <a:schemeClr val="bg1"/>
              </a:buClr>
              <a:buFont typeface="Wingdings" panose="05000000000000000000" pitchFamily="2" charset="2"/>
              <a:buChar char="§"/>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buClr>
                <a:schemeClr val="bg1"/>
              </a:buClr>
              <a:buFont typeface="Wingdings" panose="05000000000000000000" pitchFamily="2" charset="2"/>
              <a:buChar char="§"/>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1085850" indent="-171450">
              <a:buClr>
                <a:schemeClr val="bg1"/>
              </a:buClr>
              <a:buFont typeface="Wingdings" panose="05000000000000000000" pitchFamily="2" charset="2"/>
              <a:buChar char="§"/>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543050" indent="-171450">
              <a:buClr>
                <a:schemeClr val="bg1"/>
              </a:buClr>
              <a:buFont typeface="Wingdings" panose="05000000000000000000" pitchFamily="2" charset="2"/>
              <a:buChar char="§"/>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2000250" indent="-171450">
              <a:buClr>
                <a:schemeClr val="bg1"/>
              </a:buClr>
              <a:buFont typeface="Wingdings" panose="05000000000000000000" pitchFamily="2" charset="2"/>
              <a:buChar char="§"/>
              <a:defRPr sz="105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6">
            <a:extLst>
              <a:ext uri="{FF2B5EF4-FFF2-40B4-BE49-F238E27FC236}">
                <a16:creationId xmlns:a16="http://schemas.microsoft.com/office/drawing/2014/main" id="{BE773281-0773-D819-CA22-4D12155D55AB}"/>
              </a:ext>
            </a:extLst>
          </p:cNvPr>
          <p:cNvSpPr>
            <a:spLocks noGrp="1"/>
          </p:cNvSpPr>
          <p:nvPr>
            <p:ph type="body" sz="quarter" idx="18" hasCustomPrompt="1"/>
          </p:nvPr>
        </p:nvSpPr>
        <p:spPr>
          <a:xfrm>
            <a:off x="9219030" y="1258529"/>
            <a:ext cx="2600046" cy="4913670"/>
          </a:xfrm>
          <a:prstGeom prst="rect">
            <a:avLst/>
          </a:prstGeom>
        </p:spPr>
        <p:txBody>
          <a:bodyPr lIns="0"/>
          <a:lstStyle>
            <a:lvl1pPr marL="285750" indent="-285750">
              <a:lnSpc>
                <a:spcPct val="100000"/>
              </a:lnSpc>
              <a:buClr>
                <a:schemeClr val="bg1"/>
              </a:buClr>
              <a:buFont typeface="Wingdings" panose="05000000000000000000" pitchFamily="2" charset="2"/>
              <a:buChar char="§"/>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buClr>
                <a:schemeClr val="bg1"/>
              </a:buClr>
              <a:buFont typeface="Wingdings" panose="05000000000000000000" pitchFamily="2" charset="2"/>
              <a:buChar char="§"/>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1085850" indent="-171450">
              <a:buClr>
                <a:schemeClr val="bg1"/>
              </a:buClr>
              <a:buFont typeface="Wingdings" panose="05000000000000000000" pitchFamily="2" charset="2"/>
              <a:buChar char="§"/>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543050" indent="-171450">
              <a:buClr>
                <a:schemeClr val="bg1"/>
              </a:buClr>
              <a:buFont typeface="Wingdings" panose="05000000000000000000" pitchFamily="2" charset="2"/>
              <a:buChar char="§"/>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2000250" indent="-171450">
              <a:buClr>
                <a:schemeClr val="bg1"/>
              </a:buClr>
              <a:buFont typeface="Wingdings" panose="05000000000000000000" pitchFamily="2" charset="2"/>
              <a:buChar char="§"/>
              <a:defRPr sz="105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C5C624BC-3615-470D-818A-AD5CB3A50AB1}"/>
              </a:ext>
            </a:extLst>
          </p:cNvPr>
          <p:cNvSpPr>
            <a:spLocks noGrp="1"/>
          </p:cNvSpPr>
          <p:nvPr>
            <p:ph type="title" hasCustomPrompt="1"/>
          </p:nvPr>
        </p:nvSpPr>
        <p:spPr>
          <a:xfrm>
            <a:off x="331840" y="326223"/>
            <a:ext cx="11487235" cy="565351"/>
          </a:xfrm>
          <a:prstGeom prst="rect">
            <a:avLst/>
          </a:prstGeom>
        </p:spPr>
        <p:txBody>
          <a:bodyPr lIns="0"/>
          <a:lstStyle>
            <a:lvl1pPr>
              <a:lnSpc>
                <a:spcPct val="70000"/>
              </a:lnSpc>
              <a:defRPr sz="3600" cap="all" baseline="0">
                <a:gradFill>
                  <a:gsLst>
                    <a:gs pos="15000">
                      <a:srgbClr val="4F95FF"/>
                    </a:gs>
                    <a:gs pos="96000">
                      <a:srgbClr val="3148BA"/>
                    </a:gs>
                  </a:gsLst>
                  <a:path path="circle">
                    <a:fillToRect l="100000" t="100000"/>
                  </a:path>
                </a:gradFill>
                <a:latin typeface="Proxima Nova Black" panose="02000506030000020004" pitchFamily="50" charset="0"/>
              </a:defRPr>
            </a:lvl1pPr>
          </a:lstStyle>
          <a:p>
            <a:r>
              <a:rPr lang="en-US" dirty="0"/>
              <a:t>TITLE TO BE CAPITALIZED</a:t>
            </a:r>
          </a:p>
        </p:txBody>
      </p:sp>
    </p:spTree>
    <p:extLst>
      <p:ext uri="{BB962C8B-B14F-4D97-AF65-F5344CB8AC3E}">
        <p14:creationId xmlns:p14="http://schemas.microsoft.com/office/powerpoint/2010/main" val="193612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Slide_TwoColumns+Subtitle">
    <p:bg>
      <p:bgPr>
        <a:solidFill>
          <a:schemeClr val="tx1"/>
        </a:solidFill>
        <a:effectLst/>
      </p:bgPr>
    </p:bg>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6DDF5AB6-195E-47F9-91E3-98E599C01EFB}"/>
              </a:ext>
            </a:extLst>
          </p:cNvPr>
          <p:cNvSpPr>
            <a:spLocks noGrp="1"/>
          </p:cNvSpPr>
          <p:nvPr>
            <p:ph type="body" sz="quarter" idx="10" hasCustomPrompt="1"/>
          </p:nvPr>
        </p:nvSpPr>
        <p:spPr>
          <a:xfrm>
            <a:off x="331840" y="2008428"/>
            <a:ext cx="5378245" cy="4163770"/>
          </a:xfrm>
          <a:prstGeom prst="rect">
            <a:avLst/>
          </a:prstGeom>
        </p:spPr>
        <p:txBody>
          <a:bodyPr lIns="0"/>
          <a:lstStyle>
            <a:lvl1pPr marL="285750" indent="-285750">
              <a:lnSpc>
                <a:spcPct val="100000"/>
              </a:lnSpc>
              <a:buClr>
                <a:schemeClr val="bg1"/>
              </a:buClr>
              <a:buFont typeface="Wingdings" panose="05000000000000000000" pitchFamily="2" charset="2"/>
              <a:buChar char="§"/>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buClr>
                <a:schemeClr val="bg1"/>
              </a:buClr>
              <a:buFont typeface="Wingdings" panose="05000000000000000000" pitchFamily="2" charset="2"/>
              <a:buChar char="§"/>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1085850" indent="-171450">
              <a:buClr>
                <a:schemeClr val="bg1"/>
              </a:buClr>
              <a:buFont typeface="Wingdings" panose="05000000000000000000" pitchFamily="2" charset="2"/>
              <a:buChar char="§"/>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543050" indent="-171450">
              <a:buClr>
                <a:schemeClr val="bg1"/>
              </a:buClr>
              <a:buFont typeface="Wingdings" panose="05000000000000000000" pitchFamily="2" charset="2"/>
              <a:buChar char="§"/>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2000250" indent="-171450">
              <a:buClr>
                <a:schemeClr val="bg1"/>
              </a:buClr>
              <a:buFont typeface="Wingdings" panose="05000000000000000000" pitchFamily="2" charset="2"/>
              <a:buChar char="§"/>
              <a:defRPr sz="105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A17E6300-DEB1-419C-B4FA-6F14E10E300A}"/>
              </a:ext>
            </a:extLst>
          </p:cNvPr>
          <p:cNvSpPr>
            <a:spLocks noGrp="1"/>
          </p:cNvSpPr>
          <p:nvPr>
            <p:ph type="body" sz="quarter" idx="11" hasCustomPrompt="1"/>
          </p:nvPr>
        </p:nvSpPr>
        <p:spPr>
          <a:xfrm>
            <a:off x="6440831" y="2008428"/>
            <a:ext cx="5378244" cy="4163770"/>
          </a:xfrm>
          <a:prstGeom prst="rect">
            <a:avLst/>
          </a:prstGeom>
        </p:spPr>
        <p:txBody>
          <a:bodyPr lIns="0"/>
          <a:lstStyle>
            <a:lvl1pPr marL="285750" indent="-285750">
              <a:lnSpc>
                <a:spcPct val="100000"/>
              </a:lnSpc>
              <a:buClr>
                <a:schemeClr val="bg1"/>
              </a:buClr>
              <a:buFont typeface="Wingdings" panose="05000000000000000000" pitchFamily="2" charset="2"/>
              <a:buChar char="§"/>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buClr>
                <a:schemeClr val="bg1"/>
              </a:buClr>
              <a:buFont typeface="Wingdings" panose="05000000000000000000" pitchFamily="2" charset="2"/>
              <a:buChar char="§"/>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1085850" indent="-171450">
              <a:buClr>
                <a:schemeClr val="bg1"/>
              </a:buClr>
              <a:buFont typeface="Wingdings" panose="05000000000000000000" pitchFamily="2" charset="2"/>
              <a:buChar char="§"/>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543050" indent="-171450">
              <a:buClr>
                <a:schemeClr val="bg1"/>
              </a:buClr>
              <a:buFont typeface="Wingdings" panose="05000000000000000000" pitchFamily="2" charset="2"/>
              <a:buChar char="§"/>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2000250" indent="-171450">
              <a:buClr>
                <a:schemeClr val="bg1"/>
              </a:buClr>
              <a:buFont typeface="Wingdings" panose="05000000000000000000" pitchFamily="2" charset="2"/>
              <a:buChar char="§"/>
              <a:defRPr sz="105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1F5A1D9-A6EC-DDD2-B2C5-EF541A4CBE97}"/>
              </a:ext>
            </a:extLst>
          </p:cNvPr>
          <p:cNvSpPr>
            <a:spLocks noGrp="1"/>
          </p:cNvSpPr>
          <p:nvPr>
            <p:ph sz="quarter" idx="13" hasCustomPrompt="1"/>
          </p:nvPr>
        </p:nvSpPr>
        <p:spPr>
          <a:xfrm>
            <a:off x="331703" y="1264121"/>
            <a:ext cx="11487235" cy="482600"/>
          </a:xfrm>
          <a:prstGeom prst="rect">
            <a:avLst/>
          </a:prstGeom>
          <a:gradFill>
            <a:gsLst>
              <a:gs pos="15000">
                <a:srgbClr val="4F95FF"/>
              </a:gs>
              <a:gs pos="96000">
                <a:srgbClr val="3148BA"/>
              </a:gs>
            </a:gsLst>
            <a:path path="circle">
              <a:fillToRect l="100000" t="100000"/>
            </a:path>
          </a:gradFill>
        </p:spPr>
        <p:txBody>
          <a:bodyPr/>
          <a:lstStyle>
            <a:lvl1pPr marL="0" indent="0" algn="ctr">
              <a:buNone/>
              <a:defRPr sz="24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Sub-Title</a:t>
            </a:r>
            <a:endParaRPr lang="en-UA" dirty="0"/>
          </a:p>
        </p:txBody>
      </p:sp>
      <p:sp>
        <p:nvSpPr>
          <p:cNvPr id="2" name="Title 1">
            <a:extLst>
              <a:ext uri="{FF2B5EF4-FFF2-40B4-BE49-F238E27FC236}">
                <a16:creationId xmlns:a16="http://schemas.microsoft.com/office/drawing/2014/main" id="{87953A3B-38A3-66D7-BECE-09DDAE89931D}"/>
              </a:ext>
            </a:extLst>
          </p:cNvPr>
          <p:cNvSpPr>
            <a:spLocks noGrp="1"/>
          </p:cNvSpPr>
          <p:nvPr>
            <p:ph type="title" hasCustomPrompt="1"/>
          </p:nvPr>
        </p:nvSpPr>
        <p:spPr>
          <a:xfrm>
            <a:off x="331840" y="326223"/>
            <a:ext cx="11487235" cy="565351"/>
          </a:xfrm>
          <a:prstGeom prst="rect">
            <a:avLst/>
          </a:prstGeom>
        </p:spPr>
        <p:txBody>
          <a:bodyPr lIns="0"/>
          <a:lstStyle>
            <a:lvl1pPr>
              <a:lnSpc>
                <a:spcPct val="70000"/>
              </a:lnSpc>
              <a:defRPr sz="3600" cap="all" baseline="0">
                <a:gradFill>
                  <a:gsLst>
                    <a:gs pos="15000">
                      <a:srgbClr val="4F95FF"/>
                    </a:gs>
                    <a:gs pos="96000">
                      <a:srgbClr val="3148BA"/>
                    </a:gs>
                  </a:gsLst>
                  <a:path path="circle">
                    <a:fillToRect l="100000" t="100000"/>
                  </a:path>
                </a:gradFill>
                <a:latin typeface="Proxima Nova Black" panose="02000506030000020004" pitchFamily="50" charset="0"/>
              </a:defRPr>
            </a:lvl1pPr>
          </a:lstStyle>
          <a:p>
            <a:r>
              <a:rPr lang="en-US" dirty="0"/>
              <a:t>TITLE TO BE CAPITALIZED</a:t>
            </a:r>
          </a:p>
        </p:txBody>
      </p:sp>
    </p:spTree>
    <p:extLst>
      <p:ext uri="{BB962C8B-B14F-4D97-AF65-F5344CB8AC3E}">
        <p14:creationId xmlns:p14="http://schemas.microsoft.com/office/powerpoint/2010/main" val="252234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Slide_ThreeColumns+Subtitle">
    <p:bg>
      <p:bgPr>
        <a:solidFill>
          <a:schemeClr val="tx1"/>
        </a:solidFill>
        <a:effectLst/>
      </p:bgPr>
    </p:bg>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BE773281-0773-D819-CA22-4D12155D55AB}"/>
              </a:ext>
            </a:extLst>
          </p:cNvPr>
          <p:cNvSpPr>
            <a:spLocks noGrp="1"/>
          </p:cNvSpPr>
          <p:nvPr>
            <p:ph type="body" sz="quarter" idx="18" hasCustomPrompt="1"/>
          </p:nvPr>
        </p:nvSpPr>
        <p:spPr>
          <a:xfrm>
            <a:off x="8304629" y="1993900"/>
            <a:ext cx="3514447" cy="4178298"/>
          </a:xfrm>
          <a:prstGeom prst="rect">
            <a:avLst/>
          </a:prstGeom>
        </p:spPr>
        <p:txBody>
          <a:bodyPr lIns="0"/>
          <a:lstStyle>
            <a:lvl1pPr marL="285750" indent="-285750">
              <a:lnSpc>
                <a:spcPct val="100000"/>
              </a:lnSpc>
              <a:buClr>
                <a:schemeClr val="bg1"/>
              </a:buClr>
              <a:buFont typeface="Wingdings" panose="05000000000000000000" pitchFamily="2" charset="2"/>
              <a:buChar char="§"/>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buClr>
                <a:schemeClr val="bg1"/>
              </a:buClr>
              <a:buFont typeface="Wingdings" panose="05000000000000000000" pitchFamily="2" charset="2"/>
              <a:buChar char="§"/>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1085850" indent="-171450">
              <a:buClr>
                <a:schemeClr val="bg1"/>
              </a:buClr>
              <a:buFont typeface="Wingdings" panose="05000000000000000000" pitchFamily="2" charset="2"/>
              <a:buChar char="§"/>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543050" indent="-171450">
              <a:buClr>
                <a:schemeClr val="bg1"/>
              </a:buClr>
              <a:buFont typeface="Wingdings" panose="05000000000000000000" pitchFamily="2" charset="2"/>
              <a:buChar char="§"/>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2000250" indent="-171450">
              <a:buClr>
                <a:schemeClr val="bg1"/>
              </a:buClr>
              <a:buFont typeface="Wingdings" panose="05000000000000000000" pitchFamily="2" charset="2"/>
              <a:buChar char="§"/>
              <a:defRPr sz="105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3">
            <a:extLst>
              <a:ext uri="{FF2B5EF4-FFF2-40B4-BE49-F238E27FC236}">
                <a16:creationId xmlns:a16="http://schemas.microsoft.com/office/drawing/2014/main" id="{0435D720-AE6D-047C-920B-45AF3F8B6ADE}"/>
              </a:ext>
            </a:extLst>
          </p:cNvPr>
          <p:cNvSpPr>
            <a:spLocks noGrp="1"/>
          </p:cNvSpPr>
          <p:nvPr>
            <p:ph type="body" sz="quarter" idx="23" hasCustomPrompt="1"/>
          </p:nvPr>
        </p:nvSpPr>
        <p:spPr>
          <a:xfrm>
            <a:off x="8304630" y="1193353"/>
            <a:ext cx="3514446" cy="591904"/>
          </a:xfrm>
          <a:prstGeom prst="rect">
            <a:avLst/>
          </a:prstGeom>
          <a:gradFill>
            <a:gsLst>
              <a:gs pos="15000">
                <a:srgbClr val="4F95FF"/>
              </a:gs>
              <a:gs pos="96000">
                <a:srgbClr val="3148BA"/>
              </a:gs>
            </a:gsLst>
            <a:path path="circle">
              <a:fillToRect l="100000" t="100000"/>
            </a:path>
          </a:gradFill>
        </p:spPr>
        <p:txBody>
          <a:bodyPr anchor="ctr" anchorCtr="0"/>
          <a:lstStyle>
            <a:lvl1pPr marL="0" indent="0" algn="ctr">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Column 3</a:t>
            </a:r>
            <a:endParaRPr lang="en-UA" dirty="0"/>
          </a:p>
        </p:txBody>
      </p:sp>
      <p:sp>
        <p:nvSpPr>
          <p:cNvPr id="4" name="Text Placeholder 6">
            <a:extLst>
              <a:ext uri="{FF2B5EF4-FFF2-40B4-BE49-F238E27FC236}">
                <a16:creationId xmlns:a16="http://schemas.microsoft.com/office/drawing/2014/main" id="{791C3ED4-C0D1-7728-508E-0EDF16CC4053}"/>
              </a:ext>
            </a:extLst>
          </p:cNvPr>
          <p:cNvSpPr>
            <a:spLocks noGrp="1"/>
          </p:cNvSpPr>
          <p:nvPr>
            <p:ph type="body" sz="quarter" idx="24" hasCustomPrompt="1"/>
          </p:nvPr>
        </p:nvSpPr>
        <p:spPr>
          <a:xfrm>
            <a:off x="331841" y="1993900"/>
            <a:ext cx="3514446" cy="4178298"/>
          </a:xfrm>
          <a:prstGeom prst="rect">
            <a:avLst/>
          </a:prstGeom>
        </p:spPr>
        <p:txBody>
          <a:bodyPr lIns="0"/>
          <a:lstStyle>
            <a:lvl1pPr marL="285750" indent="-285750">
              <a:lnSpc>
                <a:spcPct val="100000"/>
              </a:lnSpc>
              <a:buClr>
                <a:schemeClr val="bg1"/>
              </a:buClr>
              <a:buFont typeface="Wingdings" panose="05000000000000000000" pitchFamily="2" charset="2"/>
              <a:buChar char="§"/>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buClr>
                <a:schemeClr val="bg1"/>
              </a:buClr>
              <a:buFont typeface="Wingdings" panose="05000000000000000000" pitchFamily="2" charset="2"/>
              <a:buChar char="§"/>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1085850" indent="-171450">
              <a:buClr>
                <a:schemeClr val="bg1"/>
              </a:buClr>
              <a:buFont typeface="Wingdings" panose="05000000000000000000" pitchFamily="2" charset="2"/>
              <a:buChar char="§"/>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543050" indent="-171450">
              <a:buClr>
                <a:schemeClr val="bg1"/>
              </a:buClr>
              <a:buFont typeface="Wingdings" panose="05000000000000000000" pitchFamily="2" charset="2"/>
              <a:buChar char="§"/>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2000250" indent="-171450">
              <a:buClr>
                <a:schemeClr val="bg1"/>
              </a:buClr>
              <a:buFont typeface="Wingdings" panose="05000000000000000000" pitchFamily="2" charset="2"/>
              <a:buChar char="§"/>
              <a:defRPr sz="105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3">
            <a:extLst>
              <a:ext uri="{FF2B5EF4-FFF2-40B4-BE49-F238E27FC236}">
                <a16:creationId xmlns:a16="http://schemas.microsoft.com/office/drawing/2014/main" id="{B8CC7C9C-84BF-406F-95A3-78164B5795E7}"/>
              </a:ext>
            </a:extLst>
          </p:cNvPr>
          <p:cNvSpPr>
            <a:spLocks noGrp="1"/>
          </p:cNvSpPr>
          <p:nvPr>
            <p:ph type="body" sz="quarter" idx="25" hasCustomPrompt="1"/>
          </p:nvPr>
        </p:nvSpPr>
        <p:spPr>
          <a:xfrm>
            <a:off x="331841" y="1193353"/>
            <a:ext cx="3514445" cy="591904"/>
          </a:xfrm>
          <a:prstGeom prst="rect">
            <a:avLst/>
          </a:prstGeom>
          <a:gradFill>
            <a:gsLst>
              <a:gs pos="15000">
                <a:srgbClr val="4F95FF"/>
              </a:gs>
              <a:gs pos="96000">
                <a:srgbClr val="3148BA"/>
              </a:gs>
            </a:gsLst>
            <a:path path="circle">
              <a:fillToRect l="100000" t="100000"/>
            </a:path>
          </a:gradFill>
        </p:spPr>
        <p:txBody>
          <a:bodyPr anchor="ctr" anchorCtr="0"/>
          <a:lstStyle>
            <a:lvl1pPr marL="0" indent="0" algn="ctr">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Column 1</a:t>
            </a:r>
            <a:endParaRPr lang="en-UA" dirty="0"/>
          </a:p>
        </p:txBody>
      </p:sp>
      <p:sp>
        <p:nvSpPr>
          <p:cNvPr id="8" name="Text Placeholder 6">
            <a:extLst>
              <a:ext uri="{FF2B5EF4-FFF2-40B4-BE49-F238E27FC236}">
                <a16:creationId xmlns:a16="http://schemas.microsoft.com/office/drawing/2014/main" id="{7ACD2C27-A636-2147-267B-568FE814306C}"/>
              </a:ext>
            </a:extLst>
          </p:cNvPr>
          <p:cNvSpPr>
            <a:spLocks noGrp="1"/>
          </p:cNvSpPr>
          <p:nvPr>
            <p:ph type="body" sz="quarter" idx="26" hasCustomPrompt="1"/>
          </p:nvPr>
        </p:nvSpPr>
        <p:spPr>
          <a:xfrm>
            <a:off x="4318233" y="1993900"/>
            <a:ext cx="3514447" cy="4178298"/>
          </a:xfrm>
          <a:prstGeom prst="rect">
            <a:avLst/>
          </a:prstGeom>
        </p:spPr>
        <p:txBody>
          <a:bodyPr lIns="0"/>
          <a:lstStyle>
            <a:lvl1pPr marL="285750" indent="-285750">
              <a:lnSpc>
                <a:spcPct val="100000"/>
              </a:lnSpc>
              <a:buClr>
                <a:schemeClr val="bg1"/>
              </a:buClr>
              <a:buFont typeface="Wingdings" panose="05000000000000000000" pitchFamily="2" charset="2"/>
              <a:buChar char="§"/>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buClr>
                <a:schemeClr val="bg1"/>
              </a:buClr>
              <a:buFont typeface="Wingdings" panose="05000000000000000000" pitchFamily="2" charset="2"/>
              <a:buChar char="§"/>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1085850" indent="-171450">
              <a:buClr>
                <a:schemeClr val="bg1"/>
              </a:buClr>
              <a:buFont typeface="Wingdings" panose="05000000000000000000" pitchFamily="2" charset="2"/>
              <a:buChar char="§"/>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543050" indent="-171450">
              <a:buClr>
                <a:schemeClr val="bg1"/>
              </a:buClr>
              <a:buFont typeface="Wingdings" panose="05000000000000000000" pitchFamily="2" charset="2"/>
              <a:buChar char="§"/>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2000250" indent="-171450">
              <a:buClr>
                <a:schemeClr val="bg1"/>
              </a:buClr>
              <a:buFont typeface="Wingdings" panose="05000000000000000000" pitchFamily="2" charset="2"/>
              <a:buChar char="§"/>
              <a:defRPr sz="105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3">
            <a:extLst>
              <a:ext uri="{FF2B5EF4-FFF2-40B4-BE49-F238E27FC236}">
                <a16:creationId xmlns:a16="http://schemas.microsoft.com/office/drawing/2014/main" id="{ED8AED5A-5084-9AD8-873A-CE15E0D76BC3}"/>
              </a:ext>
            </a:extLst>
          </p:cNvPr>
          <p:cNvSpPr>
            <a:spLocks noGrp="1"/>
          </p:cNvSpPr>
          <p:nvPr>
            <p:ph type="body" sz="quarter" idx="27" hasCustomPrompt="1"/>
          </p:nvPr>
        </p:nvSpPr>
        <p:spPr>
          <a:xfrm>
            <a:off x="4318234" y="1193353"/>
            <a:ext cx="3514446" cy="591904"/>
          </a:xfrm>
          <a:prstGeom prst="rect">
            <a:avLst/>
          </a:prstGeom>
          <a:gradFill>
            <a:gsLst>
              <a:gs pos="15000">
                <a:srgbClr val="4F95FF"/>
              </a:gs>
              <a:gs pos="96000">
                <a:srgbClr val="3148BA"/>
              </a:gs>
            </a:gsLst>
            <a:path path="circle">
              <a:fillToRect l="100000" t="100000"/>
            </a:path>
          </a:gradFill>
        </p:spPr>
        <p:txBody>
          <a:bodyPr anchor="ctr" anchorCtr="0"/>
          <a:lstStyle>
            <a:lvl1pPr marL="0" indent="0" algn="ctr">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Column 2</a:t>
            </a:r>
            <a:endParaRPr lang="en-UA" dirty="0"/>
          </a:p>
        </p:txBody>
      </p:sp>
      <p:sp>
        <p:nvSpPr>
          <p:cNvPr id="2" name="Title 1">
            <a:extLst>
              <a:ext uri="{FF2B5EF4-FFF2-40B4-BE49-F238E27FC236}">
                <a16:creationId xmlns:a16="http://schemas.microsoft.com/office/drawing/2014/main" id="{A3A1B7A9-7A62-FF35-D43E-43983EE6D31A}"/>
              </a:ext>
            </a:extLst>
          </p:cNvPr>
          <p:cNvSpPr>
            <a:spLocks noGrp="1"/>
          </p:cNvSpPr>
          <p:nvPr>
            <p:ph type="title" hasCustomPrompt="1"/>
          </p:nvPr>
        </p:nvSpPr>
        <p:spPr>
          <a:xfrm>
            <a:off x="331840" y="326223"/>
            <a:ext cx="11487235" cy="565351"/>
          </a:xfrm>
          <a:prstGeom prst="rect">
            <a:avLst/>
          </a:prstGeom>
        </p:spPr>
        <p:txBody>
          <a:bodyPr lIns="0"/>
          <a:lstStyle>
            <a:lvl1pPr>
              <a:lnSpc>
                <a:spcPct val="70000"/>
              </a:lnSpc>
              <a:defRPr sz="3600" cap="all" baseline="0">
                <a:gradFill>
                  <a:gsLst>
                    <a:gs pos="15000">
                      <a:srgbClr val="4F95FF"/>
                    </a:gs>
                    <a:gs pos="96000">
                      <a:srgbClr val="3148BA"/>
                    </a:gs>
                  </a:gsLst>
                  <a:path path="circle">
                    <a:fillToRect l="100000" t="100000"/>
                  </a:path>
                </a:gradFill>
                <a:latin typeface="Proxima Nova Black" panose="02000506030000020004" pitchFamily="50" charset="0"/>
              </a:defRPr>
            </a:lvl1pPr>
          </a:lstStyle>
          <a:p>
            <a:r>
              <a:rPr lang="en-US" dirty="0"/>
              <a:t>TITLE TO BE CAPITALIZED</a:t>
            </a:r>
          </a:p>
        </p:txBody>
      </p:sp>
    </p:spTree>
    <p:extLst>
      <p:ext uri="{BB962C8B-B14F-4D97-AF65-F5344CB8AC3E}">
        <p14:creationId xmlns:p14="http://schemas.microsoft.com/office/powerpoint/2010/main" val="755046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Slide_FourColumns+Subtitle">
    <p:bg>
      <p:bgPr>
        <a:solidFill>
          <a:schemeClr val="tx1"/>
        </a:solidFill>
        <a:effectLst/>
      </p:bgPr>
    </p:bg>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6DDF5AB6-195E-47F9-91E3-98E599C01EFB}"/>
              </a:ext>
            </a:extLst>
          </p:cNvPr>
          <p:cNvSpPr>
            <a:spLocks noGrp="1"/>
          </p:cNvSpPr>
          <p:nvPr>
            <p:ph type="body" sz="quarter" idx="10" hasCustomPrompt="1"/>
          </p:nvPr>
        </p:nvSpPr>
        <p:spPr>
          <a:xfrm>
            <a:off x="331841" y="2044700"/>
            <a:ext cx="2600046" cy="4127498"/>
          </a:xfrm>
          <a:prstGeom prst="rect">
            <a:avLst/>
          </a:prstGeom>
        </p:spPr>
        <p:txBody>
          <a:bodyPr lIns="0"/>
          <a:lstStyle>
            <a:lvl1pPr marL="285750" indent="-285750">
              <a:lnSpc>
                <a:spcPct val="100000"/>
              </a:lnSpc>
              <a:buClr>
                <a:schemeClr val="bg1"/>
              </a:buClr>
              <a:buFont typeface="Wingdings" panose="05000000000000000000" pitchFamily="2" charset="2"/>
              <a:buChar char="§"/>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buClr>
                <a:schemeClr val="bg1"/>
              </a:buClr>
              <a:buFont typeface="Wingdings" panose="05000000000000000000" pitchFamily="2" charset="2"/>
              <a:buChar char="§"/>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1085850" indent="-171450">
              <a:buClr>
                <a:schemeClr val="bg1"/>
              </a:buClr>
              <a:buFont typeface="Wingdings" panose="05000000000000000000" pitchFamily="2" charset="2"/>
              <a:buChar char="§"/>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543050" indent="-171450">
              <a:buClr>
                <a:schemeClr val="bg1"/>
              </a:buClr>
              <a:buFont typeface="Wingdings" panose="05000000000000000000" pitchFamily="2" charset="2"/>
              <a:buChar char="§"/>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2000250" indent="-171450">
              <a:buClr>
                <a:schemeClr val="bg1"/>
              </a:buClr>
              <a:buFont typeface="Wingdings" panose="05000000000000000000" pitchFamily="2" charset="2"/>
              <a:buChar char="§"/>
              <a:defRPr sz="105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6">
            <a:extLst>
              <a:ext uri="{FF2B5EF4-FFF2-40B4-BE49-F238E27FC236}">
                <a16:creationId xmlns:a16="http://schemas.microsoft.com/office/drawing/2014/main" id="{D0530C5B-14A8-B092-D7E7-DAC76334283D}"/>
              </a:ext>
            </a:extLst>
          </p:cNvPr>
          <p:cNvSpPr>
            <a:spLocks noGrp="1"/>
          </p:cNvSpPr>
          <p:nvPr>
            <p:ph type="body" sz="quarter" idx="14" hasCustomPrompt="1"/>
          </p:nvPr>
        </p:nvSpPr>
        <p:spPr>
          <a:xfrm>
            <a:off x="3294237" y="2044700"/>
            <a:ext cx="2600046" cy="4127498"/>
          </a:xfrm>
          <a:prstGeom prst="rect">
            <a:avLst/>
          </a:prstGeom>
        </p:spPr>
        <p:txBody>
          <a:bodyPr lIns="0"/>
          <a:lstStyle>
            <a:lvl1pPr marL="285750" indent="-285750">
              <a:lnSpc>
                <a:spcPct val="100000"/>
              </a:lnSpc>
              <a:buClr>
                <a:schemeClr val="bg1"/>
              </a:buClr>
              <a:buFont typeface="Wingdings" panose="05000000000000000000" pitchFamily="2" charset="2"/>
              <a:buChar char="§"/>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buClr>
                <a:schemeClr val="bg1"/>
              </a:buClr>
              <a:buFont typeface="Wingdings" panose="05000000000000000000" pitchFamily="2" charset="2"/>
              <a:buChar char="§"/>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1085850" indent="-171450">
              <a:buClr>
                <a:schemeClr val="bg1"/>
              </a:buClr>
              <a:buFont typeface="Wingdings" panose="05000000000000000000" pitchFamily="2" charset="2"/>
              <a:buChar char="§"/>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543050" indent="-171450">
              <a:buClr>
                <a:schemeClr val="bg1"/>
              </a:buClr>
              <a:buFont typeface="Wingdings" panose="05000000000000000000" pitchFamily="2" charset="2"/>
              <a:buChar char="§"/>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2000250" indent="-171450">
              <a:buClr>
                <a:schemeClr val="bg1"/>
              </a:buClr>
              <a:buFont typeface="Wingdings" panose="05000000000000000000" pitchFamily="2" charset="2"/>
              <a:buChar char="§"/>
              <a:defRPr sz="105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AEB28597-5B0B-9BBE-7486-915097AD0736}"/>
              </a:ext>
            </a:extLst>
          </p:cNvPr>
          <p:cNvSpPr>
            <a:spLocks noGrp="1"/>
          </p:cNvSpPr>
          <p:nvPr>
            <p:ph type="body" sz="quarter" idx="16" hasCustomPrompt="1"/>
          </p:nvPr>
        </p:nvSpPr>
        <p:spPr>
          <a:xfrm>
            <a:off x="6256633" y="2044700"/>
            <a:ext cx="2600046" cy="4127498"/>
          </a:xfrm>
          <a:prstGeom prst="rect">
            <a:avLst/>
          </a:prstGeom>
        </p:spPr>
        <p:txBody>
          <a:bodyPr lIns="0"/>
          <a:lstStyle>
            <a:lvl1pPr marL="285750" indent="-285750">
              <a:lnSpc>
                <a:spcPct val="100000"/>
              </a:lnSpc>
              <a:buClr>
                <a:schemeClr val="bg1"/>
              </a:buClr>
              <a:buFont typeface="Wingdings" panose="05000000000000000000" pitchFamily="2" charset="2"/>
              <a:buChar char="§"/>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buClr>
                <a:schemeClr val="bg1"/>
              </a:buClr>
              <a:buFont typeface="Wingdings" panose="05000000000000000000" pitchFamily="2" charset="2"/>
              <a:buChar char="§"/>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1085850" indent="-171450">
              <a:buClr>
                <a:schemeClr val="bg1"/>
              </a:buClr>
              <a:buFont typeface="Wingdings" panose="05000000000000000000" pitchFamily="2" charset="2"/>
              <a:buChar char="§"/>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543050" indent="-171450">
              <a:buClr>
                <a:schemeClr val="bg1"/>
              </a:buClr>
              <a:buFont typeface="Wingdings" panose="05000000000000000000" pitchFamily="2" charset="2"/>
              <a:buChar char="§"/>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2000250" indent="-171450">
              <a:buClr>
                <a:schemeClr val="bg1"/>
              </a:buClr>
              <a:buFont typeface="Wingdings" panose="05000000000000000000" pitchFamily="2" charset="2"/>
              <a:buChar char="§"/>
              <a:defRPr sz="105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6">
            <a:extLst>
              <a:ext uri="{FF2B5EF4-FFF2-40B4-BE49-F238E27FC236}">
                <a16:creationId xmlns:a16="http://schemas.microsoft.com/office/drawing/2014/main" id="{BE773281-0773-D819-CA22-4D12155D55AB}"/>
              </a:ext>
            </a:extLst>
          </p:cNvPr>
          <p:cNvSpPr>
            <a:spLocks noGrp="1"/>
          </p:cNvSpPr>
          <p:nvPr>
            <p:ph type="body" sz="quarter" idx="18" hasCustomPrompt="1"/>
          </p:nvPr>
        </p:nvSpPr>
        <p:spPr>
          <a:xfrm>
            <a:off x="9219030" y="2044700"/>
            <a:ext cx="2600046" cy="4127498"/>
          </a:xfrm>
          <a:prstGeom prst="rect">
            <a:avLst/>
          </a:prstGeom>
        </p:spPr>
        <p:txBody>
          <a:bodyPr lIns="0"/>
          <a:lstStyle>
            <a:lvl1pPr marL="285750" indent="-285750">
              <a:lnSpc>
                <a:spcPct val="100000"/>
              </a:lnSpc>
              <a:buClr>
                <a:schemeClr val="bg1"/>
              </a:buClr>
              <a:buFont typeface="Wingdings" panose="05000000000000000000" pitchFamily="2" charset="2"/>
              <a:buChar char="§"/>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buClr>
                <a:schemeClr val="bg1"/>
              </a:buClr>
              <a:buFont typeface="Wingdings" panose="05000000000000000000" pitchFamily="2" charset="2"/>
              <a:buChar char="§"/>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1085850" indent="-171450">
              <a:buClr>
                <a:schemeClr val="bg1"/>
              </a:buClr>
              <a:buFont typeface="Wingdings" panose="05000000000000000000" pitchFamily="2" charset="2"/>
              <a:buChar char="§"/>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543050" indent="-171450">
              <a:buClr>
                <a:schemeClr val="bg1"/>
              </a:buClr>
              <a:buFont typeface="Wingdings" panose="05000000000000000000" pitchFamily="2" charset="2"/>
              <a:buChar char="§"/>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2000250" indent="-171450">
              <a:buClr>
                <a:schemeClr val="bg1"/>
              </a:buClr>
              <a:buFont typeface="Wingdings" panose="05000000000000000000" pitchFamily="2" charset="2"/>
              <a:buChar char="§"/>
              <a:defRPr sz="105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3">
            <a:extLst>
              <a:ext uri="{FF2B5EF4-FFF2-40B4-BE49-F238E27FC236}">
                <a16:creationId xmlns:a16="http://schemas.microsoft.com/office/drawing/2014/main" id="{6B4B77A1-DF91-ECAA-7F60-46EF7A0EE6EB}"/>
              </a:ext>
            </a:extLst>
          </p:cNvPr>
          <p:cNvSpPr>
            <a:spLocks noGrp="1"/>
          </p:cNvSpPr>
          <p:nvPr>
            <p:ph type="body" sz="quarter" idx="20" hasCustomPrompt="1"/>
          </p:nvPr>
        </p:nvSpPr>
        <p:spPr>
          <a:xfrm>
            <a:off x="331839" y="1196821"/>
            <a:ext cx="2600045" cy="591904"/>
          </a:xfrm>
          <a:prstGeom prst="rect">
            <a:avLst/>
          </a:prstGeom>
          <a:gradFill>
            <a:gsLst>
              <a:gs pos="15000">
                <a:srgbClr val="4F95FF"/>
              </a:gs>
              <a:gs pos="96000">
                <a:srgbClr val="3148BA"/>
              </a:gs>
            </a:gsLst>
            <a:path path="circle">
              <a:fillToRect l="100000" t="100000"/>
            </a:path>
          </a:gradFill>
        </p:spPr>
        <p:txBody>
          <a:bodyPr anchor="ctr" anchorCtr="0"/>
          <a:lstStyle>
            <a:lvl1pPr marL="0" indent="0" algn="ctr">
              <a:buNone/>
              <a:defRPr sz="18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Column 1</a:t>
            </a:r>
            <a:endParaRPr lang="en-UA" dirty="0"/>
          </a:p>
        </p:txBody>
      </p:sp>
      <p:sp>
        <p:nvSpPr>
          <p:cNvPr id="15" name="Text Placeholder 13">
            <a:extLst>
              <a:ext uri="{FF2B5EF4-FFF2-40B4-BE49-F238E27FC236}">
                <a16:creationId xmlns:a16="http://schemas.microsoft.com/office/drawing/2014/main" id="{FBED9945-5F38-38C7-246C-44E06CDB04AC}"/>
              </a:ext>
            </a:extLst>
          </p:cNvPr>
          <p:cNvSpPr>
            <a:spLocks noGrp="1"/>
          </p:cNvSpPr>
          <p:nvPr>
            <p:ph type="body" sz="quarter" idx="21" hasCustomPrompt="1"/>
          </p:nvPr>
        </p:nvSpPr>
        <p:spPr>
          <a:xfrm>
            <a:off x="3294237" y="1196821"/>
            <a:ext cx="2600045" cy="591904"/>
          </a:xfrm>
          <a:prstGeom prst="rect">
            <a:avLst/>
          </a:prstGeom>
          <a:gradFill>
            <a:gsLst>
              <a:gs pos="15000">
                <a:srgbClr val="4F95FF"/>
              </a:gs>
              <a:gs pos="96000">
                <a:srgbClr val="3148BA"/>
              </a:gs>
            </a:gsLst>
            <a:path path="circle">
              <a:fillToRect l="100000" t="100000"/>
            </a:path>
          </a:gradFill>
        </p:spPr>
        <p:txBody>
          <a:bodyPr anchor="ctr" anchorCtr="0"/>
          <a:lstStyle>
            <a:lvl1pPr marL="0" indent="0" algn="ctr">
              <a:buNone/>
              <a:defRPr sz="18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Column 2</a:t>
            </a:r>
            <a:endParaRPr lang="en-UA" dirty="0"/>
          </a:p>
        </p:txBody>
      </p:sp>
      <p:sp>
        <p:nvSpPr>
          <p:cNvPr id="16" name="Text Placeholder 13">
            <a:extLst>
              <a:ext uri="{FF2B5EF4-FFF2-40B4-BE49-F238E27FC236}">
                <a16:creationId xmlns:a16="http://schemas.microsoft.com/office/drawing/2014/main" id="{B794BB98-5A84-FE20-D6A2-90E194D29C20}"/>
              </a:ext>
            </a:extLst>
          </p:cNvPr>
          <p:cNvSpPr>
            <a:spLocks noGrp="1"/>
          </p:cNvSpPr>
          <p:nvPr>
            <p:ph type="body" sz="quarter" idx="22" hasCustomPrompt="1"/>
          </p:nvPr>
        </p:nvSpPr>
        <p:spPr>
          <a:xfrm>
            <a:off x="6256633" y="1196821"/>
            <a:ext cx="2600045" cy="591904"/>
          </a:xfrm>
          <a:prstGeom prst="rect">
            <a:avLst/>
          </a:prstGeom>
          <a:gradFill>
            <a:gsLst>
              <a:gs pos="15000">
                <a:srgbClr val="4F95FF"/>
              </a:gs>
              <a:gs pos="96000">
                <a:srgbClr val="3148BA"/>
              </a:gs>
            </a:gsLst>
            <a:path path="circle">
              <a:fillToRect l="100000" t="100000"/>
            </a:path>
          </a:gradFill>
        </p:spPr>
        <p:txBody>
          <a:bodyPr anchor="ctr" anchorCtr="0"/>
          <a:lstStyle>
            <a:lvl1pPr marL="0" indent="0" algn="ctr">
              <a:buNone/>
              <a:defRPr sz="18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Column 3</a:t>
            </a:r>
            <a:endParaRPr lang="en-UA" dirty="0"/>
          </a:p>
        </p:txBody>
      </p:sp>
      <p:sp>
        <p:nvSpPr>
          <p:cNvPr id="17" name="Text Placeholder 13">
            <a:extLst>
              <a:ext uri="{FF2B5EF4-FFF2-40B4-BE49-F238E27FC236}">
                <a16:creationId xmlns:a16="http://schemas.microsoft.com/office/drawing/2014/main" id="{0435D720-AE6D-047C-920B-45AF3F8B6ADE}"/>
              </a:ext>
            </a:extLst>
          </p:cNvPr>
          <p:cNvSpPr>
            <a:spLocks noGrp="1"/>
          </p:cNvSpPr>
          <p:nvPr>
            <p:ph type="body" sz="quarter" idx="23" hasCustomPrompt="1"/>
          </p:nvPr>
        </p:nvSpPr>
        <p:spPr>
          <a:xfrm>
            <a:off x="9219030" y="1196821"/>
            <a:ext cx="2600045" cy="591904"/>
          </a:xfrm>
          <a:prstGeom prst="rect">
            <a:avLst/>
          </a:prstGeom>
          <a:gradFill>
            <a:gsLst>
              <a:gs pos="15000">
                <a:srgbClr val="4F95FF"/>
              </a:gs>
              <a:gs pos="96000">
                <a:srgbClr val="3148BA"/>
              </a:gs>
            </a:gsLst>
            <a:path path="circle">
              <a:fillToRect l="100000" t="100000"/>
            </a:path>
          </a:gradFill>
        </p:spPr>
        <p:txBody>
          <a:bodyPr anchor="ctr" anchorCtr="0"/>
          <a:lstStyle>
            <a:lvl1pPr marL="0" indent="0" algn="ctr">
              <a:buNone/>
              <a:defRPr sz="18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Column 4</a:t>
            </a:r>
            <a:endParaRPr lang="en-UA" dirty="0"/>
          </a:p>
        </p:txBody>
      </p:sp>
      <p:sp>
        <p:nvSpPr>
          <p:cNvPr id="2" name="Title 1">
            <a:extLst>
              <a:ext uri="{FF2B5EF4-FFF2-40B4-BE49-F238E27FC236}">
                <a16:creationId xmlns:a16="http://schemas.microsoft.com/office/drawing/2014/main" id="{8EBCDB33-8943-5477-4CE6-0E2E4EFE3E20}"/>
              </a:ext>
            </a:extLst>
          </p:cNvPr>
          <p:cNvSpPr>
            <a:spLocks noGrp="1"/>
          </p:cNvSpPr>
          <p:nvPr>
            <p:ph type="title" hasCustomPrompt="1"/>
          </p:nvPr>
        </p:nvSpPr>
        <p:spPr>
          <a:xfrm>
            <a:off x="331840" y="326223"/>
            <a:ext cx="11487235" cy="565351"/>
          </a:xfrm>
          <a:prstGeom prst="rect">
            <a:avLst/>
          </a:prstGeom>
        </p:spPr>
        <p:txBody>
          <a:bodyPr lIns="0"/>
          <a:lstStyle>
            <a:lvl1pPr>
              <a:lnSpc>
                <a:spcPct val="70000"/>
              </a:lnSpc>
              <a:defRPr sz="3600" cap="all" baseline="0">
                <a:gradFill>
                  <a:gsLst>
                    <a:gs pos="15000">
                      <a:srgbClr val="4F95FF"/>
                    </a:gs>
                    <a:gs pos="96000">
                      <a:srgbClr val="3148BA"/>
                    </a:gs>
                  </a:gsLst>
                  <a:path path="circle">
                    <a:fillToRect l="100000" t="100000"/>
                  </a:path>
                </a:gradFill>
                <a:latin typeface="Proxima Nova Black" panose="02000506030000020004" pitchFamily="50" charset="0"/>
              </a:defRPr>
            </a:lvl1pPr>
          </a:lstStyle>
          <a:p>
            <a:r>
              <a:rPr lang="en-US" dirty="0"/>
              <a:t>TITLE TO BE CAPITALIZED</a:t>
            </a:r>
          </a:p>
        </p:txBody>
      </p:sp>
    </p:spTree>
    <p:extLst>
      <p:ext uri="{BB962C8B-B14F-4D97-AF65-F5344CB8AC3E}">
        <p14:creationId xmlns:p14="http://schemas.microsoft.com/office/powerpoint/2010/main" val="5431776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Slide_FourColumnsVertical">
    <p:bg>
      <p:bgPr>
        <a:solidFill>
          <a:schemeClr val="tx1"/>
        </a:solidFill>
        <a:effectLst/>
      </p:bgPr>
    </p:bg>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791C3ED4-C0D1-7728-508E-0EDF16CC4053}"/>
              </a:ext>
            </a:extLst>
          </p:cNvPr>
          <p:cNvSpPr>
            <a:spLocks noGrp="1"/>
          </p:cNvSpPr>
          <p:nvPr>
            <p:ph type="body" sz="quarter" idx="24" hasCustomPrompt="1"/>
          </p:nvPr>
        </p:nvSpPr>
        <p:spPr>
          <a:xfrm>
            <a:off x="4265212" y="1255506"/>
            <a:ext cx="7553863" cy="928894"/>
          </a:xfrm>
          <a:prstGeom prst="rect">
            <a:avLst/>
          </a:prstGeom>
        </p:spPr>
        <p:txBody>
          <a:bodyPr lIns="0"/>
          <a:lstStyle>
            <a:lvl1pPr marL="0" indent="0">
              <a:lnSpc>
                <a:spcPct val="100000"/>
              </a:lnSpc>
              <a:buClr>
                <a:schemeClr val="bg1"/>
              </a:buClr>
              <a:buFont typeface="Wingdings" panose="05000000000000000000" pitchFamily="2" charset="2"/>
              <a:buNone/>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Clr>
                <a:schemeClr val="bg1"/>
              </a:buClr>
              <a:buFont typeface="Wingdings" panose="05000000000000000000" pitchFamily="2" charset="2"/>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buClr>
                <a:schemeClr val="bg1"/>
              </a:buClr>
              <a:buFont typeface="Wingdings" panose="05000000000000000000" pitchFamily="2" charset="2"/>
              <a:buNone/>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Clr>
                <a:schemeClr val="bg1"/>
              </a:buClr>
              <a:buFont typeface="Wingdings" panose="05000000000000000000" pitchFamily="2" charset="2"/>
              <a:buNone/>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Clr>
                <a:schemeClr val="bg1"/>
              </a:buClr>
              <a:buFont typeface="Wingdings" panose="05000000000000000000" pitchFamily="2" charset="2"/>
              <a:buNone/>
              <a:defRPr sz="105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7" name="Text Placeholder 13">
            <a:extLst>
              <a:ext uri="{FF2B5EF4-FFF2-40B4-BE49-F238E27FC236}">
                <a16:creationId xmlns:a16="http://schemas.microsoft.com/office/drawing/2014/main" id="{B8CC7C9C-84BF-406F-95A3-78164B5795E7}"/>
              </a:ext>
            </a:extLst>
          </p:cNvPr>
          <p:cNvSpPr>
            <a:spLocks noGrp="1"/>
          </p:cNvSpPr>
          <p:nvPr>
            <p:ph type="body" sz="quarter" idx="25" hasCustomPrompt="1"/>
          </p:nvPr>
        </p:nvSpPr>
        <p:spPr>
          <a:xfrm>
            <a:off x="331841" y="1255506"/>
            <a:ext cx="3514445" cy="928894"/>
          </a:xfrm>
          <a:prstGeom prst="rect">
            <a:avLst/>
          </a:prstGeom>
          <a:gradFill>
            <a:gsLst>
              <a:gs pos="15000">
                <a:srgbClr val="4F95FF"/>
              </a:gs>
              <a:gs pos="96000">
                <a:srgbClr val="3148BA"/>
              </a:gs>
            </a:gsLst>
            <a:path path="circle">
              <a:fillToRect l="100000" t="100000"/>
            </a:path>
          </a:gradFill>
        </p:spPr>
        <p:txBody>
          <a:bodyPr anchor="ctr" anchorCtr="0"/>
          <a:lstStyle>
            <a:lvl1pPr marL="0" indent="0" algn="ctr">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Point 1</a:t>
            </a:r>
            <a:endParaRPr lang="en-UA" dirty="0"/>
          </a:p>
        </p:txBody>
      </p:sp>
      <p:sp>
        <p:nvSpPr>
          <p:cNvPr id="9" name="Text Placeholder 6">
            <a:extLst>
              <a:ext uri="{FF2B5EF4-FFF2-40B4-BE49-F238E27FC236}">
                <a16:creationId xmlns:a16="http://schemas.microsoft.com/office/drawing/2014/main" id="{FB49F5D9-523E-5082-90E4-E17BA487D511}"/>
              </a:ext>
            </a:extLst>
          </p:cNvPr>
          <p:cNvSpPr>
            <a:spLocks noGrp="1"/>
          </p:cNvSpPr>
          <p:nvPr>
            <p:ph type="body" sz="quarter" idx="26" hasCustomPrompt="1"/>
          </p:nvPr>
        </p:nvSpPr>
        <p:spPr>
          <a:xfrm>
            <a:off x="4265212" y="2510809"/>
            <a:ext cx="7553863" cy="928894"/>
          </a:xfrm>
          <a:prstGeom prst="rect">
            <a:avLst/>
          </a:prstGeom>
        </p:spPr>
        <p:txBody>
          <a:bodyPr lIns="0"/>
          <a:lstStyle>
            <a:lvl1pPr marL="0" indent="0">
              <a:lnSpc>
                <a:spcPct val="100000"/>
              </a:lnSpc>
              <a:buClr>
                <a:schemeClr val="bg1"/>
              </a:buClr>
              <a:buFont typeface="Wingdings" panose="05000000000000000000" pitchFamily="2" charset="2"/>
              <a:buNone/>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Clr>
                <a:schemeClr val="bg1"/>
              </a:buClr>
              <a:buFont typeface="Wingdings" panose="05000000000000000000" pitchFamily="2" charset="2"/>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buClr>
                <a:schemeClr val="bg1"/>
              </a:buClr>
              <a:buFont typeface="Wingdings" panose="05000000000000000000" pitchFamily="2" charset="2"/>
              <a:buNone/>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Clr>
                <a:schemeClr val="bg1"/>
              </a:buClr>
              <a:buFont typeface="Wingdings" panose="05000000000000000000" pitchFamily="2" charset="2"/>
              <a:buNone/>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Clr>
                <a:schemeClr val="bg1"/>
              </a:buClr>
              <a:buFont typeface="Wingdings" panose="05000000000000000000" pitchFamily="2" charset="2"/>
              <a:buNone/>
              <a:defRPr sz="105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12" name="Text Placeholder 13">
            <a:extLst>
              <a:ext uri="{FF2B5EF4-FFF2-40B4-BE49-F238E27FC236}">
                <a16:creationId xmlns:a16="http://schemas.microsoft.com/office/drawing/2014/main" id="{AF2F5D2C-C2F2-E071-499B-37C2DEB10062}"/>
              </a:ext>
            </a:extLst>
          </p:cNvPr>
          <p:cNvSpPr>
            <a:spLocks noGrp="1"/>
          </p:cNvSpPr>
          <p:nvPr>
            <p:ph type="body" sz="quarter" idx="27" hasCustomPrompt="1"/>
          </p:nvPr>
        </p:nvSpPr>
        <p:spPr>
          <a:xfrm>
            <a:off x="331841" y="2510809"/>
            <a:ext cx="3514445" cy="928894"/>
          </a:xfrm>
          <a:prstGeom prst="rect">
            <a:avLst/>
          </a:prstGeom>
          <a:gradFill>
            <a:gsLst>
              <a:gs pos="15000">
                <a:srgbClr val="4F95FF"/>
              </a:gs>
              <a:gs pos="96000">
                <a:srgbClr val="3148BA"/>
              </a:gs>
            </a:gsLst>
            <a:path path="circle">
              <a:fillToRect l="100000" t="100000"/>
            </a:path>
          </a:gradFill>
        </p:spPr>
        <p:txBody>
          <a:bodyPr anchor="ctr" anchorCtr="0"/>
          <a:lstStyle>
            <a:lvl1pPr marL="0" indent="0" algn="ctr">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Point 2</a:t>
            </a:r>
            <a:endParaRPr lang="en-UA" dirty="0"/>
          </a:p>
        </p:txBody>
      </p:sp>
      <p:sp>
        <p:nvSpPr>
          <p:cNvPr id="13" name="Text Placeholder 6">
            <a:extLst>
              <a:ext uri="{FF2B5EF4-FFF2-40B4-BE49-F238E27FC236}">
                <a16:creationId xmlns:a16="http://schemas.microsoft.com/office/drawing/2014/main" id="{3CC21B6C-04E2-D1FF-0575-03C8E858554C}"/>
              </a:ext>
            </a:extLst>
          </p:cNvPr>
          <p:cNvSpPr>
            <a:spLocks noGrp="1"/>
          </p:cNvSpPr>
          <p:nvPr>
            <p:ph type="body" sz="quarter" idx="28" hasCustomPrompt="1"/>
          </p:nvPr>
        </p:nvSpPr>
        <p:spPr>
          <a:xfrm>
            <a:off x="4265212" y="3766112"/>
            <a:ext cx="7553863" cy="928894"/>
          </a:xfrm>
          <a:prstGeom prst="rect">
            <a:avLst/>
          </a:prstGeom>
        </p:spPr>
        <p:txBody>
          <a:bodyPr lIns="0"/>
          <a:lstStyle>
            <a:lvl1pPr marL="0" indent="0">
              <a:lnSpc>
                <a:spcPct val="100000"/>
              </a:lnSpc>
              <a:buClr>
                <a:schemeClr val="bg1"/>
              </a:buClr>
              <a:buFont typeface="Wingdings" panose="05000000000000000000" pitchFamily="2" charset="2"/>
              <a:buNone/>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Clr>
                <a:schemeClr val="bg1"/>
              </a:buClr>
              <a:buFont typeface="Wingdings" panose="05000000000000000000" pitchFamily="2" charset="2"/>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buClr>
                <a:schemeClr val="bg1"/>
              </a:buClr>
              <a:buFont typeface="Wingdings" panose="05000000000000000000" pitchFamily="2" charset="2"/>
              <a:buNone/>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Clr>
                <a:schemeClr val="bg1"/>
              </a:buClr>
              <a:buFont typeface="Wingdings" panose="05000000000000000000" pitchFamily="2" charset="2"/>
              <a:buNone/>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Clr>
                <a:schemeClr val="bg1"/>
              </a:buClr>
              <a:buFont typeface="Wingdings" panose="05000000000000000000" pitchFamily="2" charset="2"/>
              <a:buNone/>
              <a:defRPr sz="105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14" name="Text Placeholder 13">
            <a:extLst>
              <a:ext uri="{FF2B5EF4-FFF2-40B4-BE49-F238E27FC236}">
                <a16:creationId xmlns:a16="http://schemas.microsoft.com/office/drawing/2014/main" id="{4759DDB0-90D4-D264-0700-C9AB8557A3A4}"/>
              </a:ext>
            </a:extLst>
          </p:cNvPr>
          <p:cNvSpPr>
            <a:spLocks noGrp="1"/>
          </p:cNvSpPr>
          <p:nvPr>
            <p:ph type="body" sz="quarter" idx="29" hasCustomPrompt="1"/>
          </p:nvPr>
        </p:nvSpPr>
        <p:spPr>
          <a:xfrm>
            <a:off x="331841" y="3766112"/>
            <a:ext cx="3514445" cy="928894"/>
          </a:xfrm>
          <a:prstGeom prst="rect">
            <a:avLst/>
          </a:prstGeom>
          <a:gradFill>
            <a:gsLst>
              <a:gs pos="15000">
                <a:srgbClr val="4F95FF"/>
              </a:gs>
              <a:gs pos="96000">
                <a:srgbClr val="3148BA"/>
              </a:gs>
            </a:gsLst>
            <a:path path="circle">
              <a:fillToRect l="100000" t="100000"/>
            </a:path>
          </a:gradFill>
        </p:spPr>
        <p:txBody>
          <a:bodyPr anchor="ctr" anchorCtr="0"/>
          <a:lstStyle>
            <a:lvl1pPr marL="0" indent="0" algn="ctr">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Point 3</a:t>
            </a:r>
            <a:endParaRPr lang="en-UA" dirty="0"/>
          </a:p>
        </p:txBody>
      </p:sp>
      <p:sp>
        <p:nvSpPr>
          <p:cNvPr id="15" name="Text Placeholder 6">
            <a:extLst>
              <a:ext uri="{FF2B5EF4-FFF2-40B4-BE49-F238E27FC236}">
                <a16:creationId xmlns:a16="http://schemas.microsoft.com/office/drawing/2014/main" id="{2FDFF569-2D80-CB0C-D526-57A903AC08A0}"/>
              </a:ext>
            </a:extLst>
          </p:cNvPr>
          <p:cNvSpPr>
            <a:spLocks noGrp="1"/>
          </p:cNvSpPr>
          <p:nvPr>
            <p:ph type="body" sz="quarter" idx="30" hasCustomPrompt="1"/>
          </p:nvPr>
        </p:nvSpPr>
        <p:spPr>
          <a:xfrm>
            <a:off x="4265212" y="5021414"/>
            <a:ext cx="7553863" cy="928894"/>
          </a:xfrm>
          <a:prstGeom prst="rect">
            <a:avLst/>
          </a:prstGeom>
        </p:spPr>
        <p:txBody>
          <a:bodyPr lIns="0"/>
          <a:lstStyle>
            <a:lvl1pPr marL="0" indent="0">
              <a:lnSpc>
                <a:spcPct val="100000"/>
              </a:lnSpc>
              <a:buClr>
                <a:schemeClr val="bg1"/>
              </a:buClr>
              <a:buFont typeface="Wingdings" panose="05000000000000000000" pitchFamily="2" charset="2"/>
              <a:buNone/>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Clr>
                <a:schemeClr val="bg1"/>
              </a:buClr>
              <a:buFont typeface="Wingdings" panose="05000000000000000000" pitchFamily="2" charset="2"/>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buClr>
                <a:schemeClr val="bg1"/>
              </a:buClr>
              <a:buFont typeface="Wingdings" panose="05000000000000000000" pitchFamily="2" charset="2"/>
              <a:buNone/>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Clr>
                <a:schemeClr val="bg1"/>
              </a:buClr>
              <a:buFont typeface="Wingdings" panose="05000000000000000000" pitchFamily="2" charset="2"/>
              <a:buNone/>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Clr>
                <a:schemeClr val="bg1"/>
              </a:buClr>
              <a:buFont typeface="Wingdings" panose="05000000000000000000" pitchFamily="2" charset="2"/>
              <a:buNone/>
              <a:defRPr sz="105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16" name="Text Placeholder 13">
            <a:extLst>
              <a:ext uri="{FF2B5EF4-FFF2-40B4-BE49-F238E27FC236}">
                <a16:creationId xmlns:a16="http://schemas.microsoft.com/office/drawing/2014/main" id="{935D2128-4F0B-69B9-E744-2A9309F2A6F1}"/>
              </a:ext>
            </a:extLst>
          </p:cNvPr>
          <p:cNvSpPr>
            <a:spLocks noGrp="1"/>
          </p:cNvSpPr>
          <p:nvPr>
            <p:ph type="body" sz="quarter" idx="31" hasCustomPrompt="1"/>
          </p:nvPr>
        </p:nvSpPr>
        <p:spPr>
          <a:xfrm>
            <a:off x="331841" y="5021414"/>
            <a:ext cx="3514445" cy="928894"/>
          </a:xfrm>
          <a:prstGeom prst="rect">
            <a:avLst/>
          </a:prstGeom>
          <a:gradFill>
            <a:gsLst>
              <a:gs pos="15000">
                <a:srgbClr val="4F95FF"/>
              </a:gs>
              <a:gs pos="96000">
                <a:srgbClr val="3148BA"/>
              </a:gs>
            </a:gsLst>
            <a:path path="circle">
              <a:fillToRect l="100000" t="100000"/>
            </a:path>
          </a:gradFill>
        </p:spPr>
        <p:txBody>
          <a:bodyPr anchor="ctr" anchorCtr="0"/>
          <a:lstStyle>
            <a:lvl1pPr marL="0" indent="0" algn="ctr">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Point 4</a:t>
            </a:r>
            <a:endParaRPr lang="en-UA" dirty="0"/>
          </a:p>
        </p:txBody>
      </p:sp>
      <p:sp>
        <p:nvSpPr>
          <p:cNvPr id="2" name="Title 1">
            <a:extLst>
              <a:ext uri="{FF2B5EF4-FFF2-40B4-BE49-F238E27FC236}">
                <a16:creationId xmlns:a16="http://schemas.microsoft.com/office/drawing/2014/main" id="{4A0DCFF8-47DA-AC67-DA69-E13EFE8F5CB9}"/>
              </a:ext>
            </a:extLst>
          </p:cNvPr>
          <p:cNvSpPr>
            <a:spLocks noGrp="1"/>
          </p:cNvSpPr>
          <p:nvPr>
            <p:ph type="title" hasCustomPrompt="1"/>
          </p:nvPr>
        </p:nvSpPr>
        <p:spPr>
          <a:xfrm>
            <a:off x="331840" y="326223"/>
            <a:ext cx="11487235" cy="565351"/>
          </a:xfrm>
          <a:prstGeom prst="rect">
            <a:avLst/>
          </a:prstGeom>
        </p:spPr>
        <p:txBody>
          <a:bodyPr lIns="0"/>
          <a:lstStyle>
            <a:lvl1pPr>
              <a:lnSpc>
                <a:spcPct val="70000"/>
              </a:lnSpc>
              <a:defRPr sz="3600" cap="all" baseline="0">
                <a:gradFill>
                  <a:gsLst>
                    <a:gs pos="15000">
                      <a:srgbClr val="4F95FF"/>
                    </a:gs>
                    <a:gs pos="96000">
                      <a:srgbClr val="3148BA"/>
                    </a:gs>
                  </a:gsLst>
                  <a:path path="circle">
                    <a:fillToRect l="100000" t="100000"/>
                  </a:path>
                </a:gradFill>
                <a:latin typeface="Proxima Nova Black" panose="02000506030000020004" pitchFamily="50" charset="0"/>
              </a:defRPr>
            </a:lvl1pPr>
          </a:lstStyle>
          <a:p>
            <a:r>
              <a:rPr lang="en-US" dirty="0"/>
              <a:t>TITLE TO BE CAPITALIZED</a:t>
            </a:r>
          </a:p>
        </p:txBody>
      </p:sp>
    </p:spTree>
    <p:extLst>
      <p:ext uri="{BB962C8B-B14F-4D97-AF65-F5344CB8AC3E}">
        <p14:creationId xmlns:p14="http://schemas.microsoft.com/office/powerpoint/2010/main" val="20691287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sSlid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2A8B97F-69A0-4FC3-A2CF-ACFE779CA34E}"/>
              </a:ext>
            </a:extLst>
          </p:cNvPr>
          <p:cNvSpPr>
            <a:spLocks noGrp="1"/>
          </p:cNvSpPr>
          <p:nvPr>
            <p:ph type="title" hasCustomPrompt="1"/>
          </p:nvPr>
        </p:nvSpPr>
        <p:spPr>
          <a:xfrm>
            <a:off x="331840" y="1456551"/>
            <a:ext cx="3703131" cy="980063"/>
          </a:xfrm>
          <a:prstGeom prst="rect">
            <a:avLst/>
          </a:prstGeom>
        </p:spPr>
        <p:txBody>
          <a:bodyPr lIns="0"/>
          <a:lstStyle>
            <a:lvl1pPr>
              <a:lnSpc>
                <a:spcPct val="70000"/>
              </a:lnSpc>
              <a:defRPr sz="3600" cap="all" baseline="0">
                <a:gradFill>
                  <a:gsLst>
                    <a:gs pos="15000">
                      <a:srgbClr val="4F95FF"/>
                    </a:gs>
                    <a:gs pos="96000">
                      <a:srgbClr val="3148BA"/>
                    </a:gs>
                  </a:gsLst>
                  <a:path path="circle">
                    <a:fillToRect l="100000" t="100000"/>
                  </a:path>
                </a:gradFill>
                <a:latin typeface="Proxima Nova Black" panose="02000506030000020004" pitchFamily="50" charset="0"/>
              </a:defRPr>
            </a:lvl1pPr>
          </a:lstStyle>
          <a:p>
            <a:r>
              <a:rPr lang="en-US" dirty="0"/>
              <a:t>TITLE TO BE CAPITALIZED</a:t>
            </a:r>
          </a:p>
        </p:txBody>
      </p:sp>
      <p:sp>
        <p:nvSpPr>
          <p:cNvPr id="2" name="Title 1">
            <a:extLst>
              <a:ext uri="{FF2B5EF4-FFF2-40B4-BE49-F238E27FC236}">
                <a16:creationId xmlns:a16="http://schemas.microsoft.com/office/drawing/2014/main" id="{D1479CD2-03CB-D71A-C4BC-C5842557AF54}"/>
              </a:ext>
            </a:extLst>
          </p:cNvPr>
          <p:cNvSpPr txBox="1">
            <a:spLocks/>
          </p:cNvSpPr>
          <p:nvPr userDrawn="1"/>
        </p:nvSpPr>
        <p:spPr>
          <a:xfrm>
            <a:off x="4932868" y="524594"/>
            <a:ext cx="4211132" cy="1923491"/>
          </a:xfrm>
          <a:prstGeom prst="rect">
            <a:avLst/>
          </a:prstGeom>
        </p:spPr>
        <p:txBody>
          <a:bodyPr lIns="0"/>
          <a:lstStyle>
            <a:lvl1pPr algn="l" defTabSz="914400" rtl="0" eaLnBrk="1" latinLnBrk="0" hangingPunct="1">
              <a:lnSpc>
                <a:spcPct val="70000"/>
              </a:lnSpc>
              <a:spcBef>
                <a:spcPct val="0"/>
              </a:spcBef>
              <a:buNone/>
              <a:defRPr sz="3600" kern="1200" baseline="0">
                <a:gradFill>
                  <a:gsLst>
                    <a:gs pos="15000">
                      <a:srgbClr val="4F95FF"/>
                    </a:gs>
                    <a:gs pos="96000">
                      <a:srgbClr val="3148BA"/>
                    </a:gs>
                  </a:gsLst>
                  <a:path path="circle">
                    <a:fillToRect l="100000" t="100000"/>
                  </a:path>
                </a:gradFill>
                <a:latin typeface="Proxima Nova Black" panose="02000506030000020004" pitchFamily="50" charset="0"/>
                <a:ea typeface="+mj-ea"/>
                <a:cs typeface="+mj-cs"/>
              </a:defRPr>
            </a:lvl1pPr>
          </a:lstStyle>
          <a:p>
            <a:pPr fontAlgn="auto">
              <a:spcAft>
                <a:spcPts val="0"/>
              </a:spcAft>
            </a:pPr>
            <a:r>
              <a:rPr lang="en-US" sz="41300" dirty="0">
                <a:solidFill>
                  <a:schemeClr val="tx1">
                    <a:lumMod val="95000"/>
                  </a:schemeClr>
                </a:solidFill>
              </a:rPr>
              <a:t>“</a:t>
            </a:r>
          </a:p>
        </p:txBody>
      </p:sp>
      <p:sp>
        <p:nvSpPr>
          <p:cNvPr id="6" name="Text Placeholder 6">
            <a:extLst>
              <a:ext uri="{FF2B5EF4-FFF2-40B4-BE49-F238E27FC236}">
                <a16:creationId xmlns:a16="http://schemas.microsoft.com/office/drawing/2014/main" id="{6DDF5AB6-195E-47F9-91E3-98E599C01EFB}"/>
              </a:ext>
            </a:extLst>
          </p:cNvPr>
          <p:cNvSpPr>
            <a:spLocks noGrp="1"/>
          </p:cNvSpPr>
          <p:nvPr>
            <p:ph type="body" sz="quarter" idx="10" hasCustomPrompt="1"/>
          </p:nvPr>
        </p:nvSpPr>
        <p:spPr>
          <a:xfrm>
            <a:off x="5121555" y="1456551"/>
            <a:ext cx="6068959" cy="3944897"/>
          </a:xfrm>
          <a:prstGeom prst="rect">
            <a:avLst/>
          </a:prstGeom>
        </p:spPr>
        <p:txBody>
          <a:bodyPr lIns="0"/>
          <a:lstStyle>
            <a:lvl1pPr marL="0" indent="0">
              <a:lnSpc>
                <a:spcPct val="100000"/>
              </a:lnSpc>
              <a:buNone/>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05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 name="Title 1">
            <a:extLst>
              <a:ext uri="{FF2B5EF4-FFF2-40B4-BE49-F238E27FC236}">
                <a16:creationId xmlns:a16="http://schemas.microsoft.com/office/drawing/2014/main" id="{9A60A7C0-827D-3C87-3983-E555629B4F66}"/>
              </a:ext>
            </a:extLst>
          </p:cNvPr>
          <p:cNvSpPr txBox="1">
            <a:spLocks/>
          </p:cNvSpPr>
          <p:nvPr userDrawn="1"/>
        </p:nvSpPr>
        <p:spPr>
          <a:xfrm>
            <a:off x="10622468" y="4951652"/>
            <a:ext cx="2295246" cy="899591"/>
          </a:xfrm>
          <a:prstGeom prst="rect">
            <a:avLst/>
          </a:prstGeom>
        </p:spPr>
        <p:txBody>
          <a:bodyPr lIns="0"/>
          <a:lstStyle>
            <a:lvl1pPr algn="l" defTabSz="914400" rtl="0" eaLnBrk="1" latinLnBrk="0" hangingPunct="1">
              <a:lnSpc>
                <a:spcPct val="70000"/>
              </a:lnSpc>
              <a:spcBef>
                <a:spcPct val="0"/>
              </a:spcBef>
              <a:buNone/>
              <a:defRPr sz="3600" kern="1200" baseline="0">
                <a:gradFill>
                  <a:gsLst>
                    <a:gs pos="15000">
                      <a:srgbClr val="4F95FF"/>
                    </a:gs>
                    <a:gs pos="96000">
                      <a:srgbClr val="3148BA"/>
                    </a:gs>
                  </a:gsLst>
                  <a:path path="circle">
                    <a:fillToRect l="100000" t="100000"/>
                  </a:path>
                </a:gradFill>
                <a:latin typeface="Proxima Nova Black" panose="02000506030000020004" pitchFamily="50" charset="0"/>
                <a:ea typeface="+mj-ea"/>
                <a:cs typeface="+mj-cs"/>
              </a:defRPr>
            </a:lvl1pPr>
          </a:lstStyle>
          <a:p>
            <a:pPr fontAlgn="auto">
              <a:spcAft>
                <a:spcPts val="0"/>
              </a:spcAft>
            </a:pPr>
            <a:r>
              <a:rPr lang="en-US" sz="19900" dirty="0">
                <a:solidFill>
                  <a:schemeClr val="tx1">
                    <a:lumMod val="95000"/>
                  </a:schemeClr>
                </a:solidFill>
              </a:rPr>
              <a:t>”</a:t>
            </a:r>
          </a:p>
        </p:txBody>
      </p:sp>
    </p:spTree>
    <p:extLst>
      <p:ext uri="{BB962C8B-B14F-4D97-AF65-F5344CB8AC3E}">
        <p14:creationId xmlns:p14="http://schemas.microsoft.com/office/powerpoint/2010/main" val="32535151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Slide">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336592" y="1585929"/>
            <a:ext cx="1466850" cy="809897"/>
          </a:xfrm>
          <a:prstGeom prst="rect">
            <a:avLst/>
          </a:prstGeom>
        </p:spPr>
        <p:txBody>
          <a:bodyPr lIns="0"/>
          <a:lstStyle>
            <a:lvl1pPr marL="0" indent="0" algn="l">
              <a:lnSpc>
                <a:spcPct val="100000"/>
              </a:lnSpc>
              <a:buNone/>
              <a:defRPr sz="1600">
                <a:solidFill>
                  <a:schemeClr val="bg1"/>
                </a:solidFill>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cxnSp>
        <p:nvCxnSpPr>
          <p:cNvPr id="6" name="Straight Connector 5"/>
          <p:cNvCxnSpPr>
            <a:cxnSpLocks/>
          </p:cNvCxnSpPr>
          <p:nvPr userDrawn="1"/>
        </p:nvCxnSpPr>
        <p:spPr>
          <a:xfrm>
            <a:off x="0" y="2271729"/>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263260" y="2203149"/>
            <a:ext cx="137160" cy="137160"/>
          </a:xfrm>
          <a:prstGeom prst="ellipse">
            <a:avLst/>
          </a:prstGeom>
          <a:gradFill>
            <a:gsLst>
              <a:gs pos="15000">
                <a:srgbClr val="4F95FF"/>
              </a:gs>
              <a:gs pos="96000">
                <a:srgbClr val="3148BA"/>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6" name="Oval 25"/>
          <p:cNvSpPr/>
          <p:nvPr userDrawn="1"/>
        </p:nvSpPr>
        <p:spPr>
          <a:xfrm>
            <a:off x="2638017" y="2203149"/>
            <a:ext cx="137160" cy="137160"/>
          </a:xfrm>
          <a:prstGeom prst="ellipse">
            <a:avLst/>
          </a:prstGeom>
          <a:gradFill>
            <a:gsLst>
              <a:gs pos="15000">
                <a:srgbClr val="4F95FF"/>
              </a:gs>
              <a:gs pos="96000">
                <a:srgbClr val="3148BA"/>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7" name="Oval 26"/>
          <p:cNvSpPr/>
          <p:nvPr userDrawn="1"/>
        </p:nvSpPr>
        <p:spPr>
          <a:xfrm>
            <a:off x="4964844" y="2203149"/>
            <a:ext cx="137160" cy="137160"/>
          </a:xfrm>
          <a:prstGeom prst="ellipse">
            <a:avLst/>
          </a:prstGeom>
          <a:gradFill>
            <a:gsLst>
              <a:gs pos="15000">
                <a:srgbClr val="4F95FF"/>
              </a:gs>
              <a:gs pos="96000">
                <a:srgbClr val="3148BA"/>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8" name="Oval 27"/>
          <p:cNvSpPr/>
          <p:nvPr userDrawn="1"/>
        </p:nvSpPr>
        <p:spPr>
          <a:xfrm>
            <a:off x="7333249" y="2203149"/>
            <a:ext cx="137160" cy="137160"/>
          </a:xfrm>
          <a:prstGeom prst="ellipse">
            <a:avLst/>
          </a:prstGeom>
          <a:gradFill>
            <a:gsLst>
              <a:gs pos="15000">
                <a:srgbClr val="4F95FF"/>
              </a:gs>
              <a:gs pos="96000">
                <a:srgbClr val="3148BA"/>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9" name="Oval 28"/>
          <p:cNvSpPr/>
          <p:nvPr userDrawn="1"/>
        </p:nvSpPr>
        <p:spPr>
          <a:xfrm>
            <a:off x="9653064" y="2203149"/>
            <a:ext cx="137160" cy="137160"/>
          </a:xfrm>
          <a:prstGeom prst="ellipse">
            <a:avLst/>
          </a:prstGeom>
          <a:gradFill>
            <a:gsLst>
              <a:gs pos="15000">
                <a:srgbClr val="4F95FF"/>
              </a:gs>
              <a:gs pos="96000">
                <a:srgbClr val="3148BA"/>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0" name="Text Placeholder 6"/>
          <p:cNvSpPr>
            <a:spLocks noGrp="1"/>
          </p:cNvSpPr>
          <p:nvPr>
            <p:ph type="body" sz="quarter" idx="18" hasCustomPrompt="1"/>
          </p:nvPr>
        </p:nvSpPr>
        <p:spPr>
          <a:xfrm>
            <a:off x="2711399" y="1585929"/>
            <a:ext cx="1466850" cy="809897"/>
          </a:xfrm>
          <a:prstGeom prst="rect">
            <a:avLst/>
          </a:prstGeom>
        </p:spPr>
        <p:txBody>
          <a:bodyPr lIns="0"/>
          <a:lstStyle>
            <a:lvl1pPr marL="0" indent="0" algn="l">
              <a:lnSpc>
                <a:spcPct val="100000"/>
              </a:lnSpc>
              <a:buNone/>
              <a:defRPr sz="1600">
                <a:solidFill>
                  <a:schemeClr val="bg1"/>
                </a:solidFill>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035448" y="1585929"/>
            <a:ext cx="1466850" cy="809897"/>
          </a:xfrm>
          <a:prstGeom prst="rect">
            <a:avLst/>
          </a:prstGeom>
          <a:noFill/>
          <a:ln>
            <a:noFill/>
          </a:ln>
        </p:spPr>
        <p:txBody>
          <a:bodyPr lIns="0"/>
          <a:lstStyle>
            <a:lvl1pPr marL="0" indent="0" algn="l">
              <a:lnSpc>
                <a:spcPct val="100000"/>
              </a:lnSpc>
              <a:buNone/>
              <a:defRPr sz="1600">
                <a:solidFill>
                  <a:schemeClr val="bg1"/>
                </a:solidFill>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84897" y="1585929"/>
            <a:ext cx="1466850" cy="809897"/>
          </a:xfrm>
          <a:prstGeom prst="rect">
            <a:avLst/>
          </a:prstGeom>
        </p:spPr>
        <p:txBody>
          <a:bodyPr lIns="0"/>
          <a:lstStyle>
            <a:lvl1pPr marL="0" indent="0" algn="l">
              <a:lnSpc>
                <a:spcPct val="100000"/>
              </a:lnSpc>
              <a:buNone/>
              <a:defRPr sz="1600">
                <a:solidFill>
                  <a:schemeClr val="bg1"/>
                </a:solidFill>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721644" y="1604979"/>
            <a:ext cx="1466850" cy="809897"/>
          </a:xfrm>
          <a:prstGeom prst="rect">
            <a:avLst/>
          </a:prstGeom>
        </p:spPr>
        <p:txBody>
          <a:bodyPr lIns="0"/>
          <a:lstStyle>
            <a:lvl1pPr marL="0" indent="0" algn="l">
              <a:lnSpc>
                <a:spcPct val="100000"/>
              </a:lnSpc>
              <a:buNone/>
              <a:defRPr sz="1600">
                <a:solidFill>
                  <a:schemeClr val="bg1"/>
                </a:solidFill>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336592" y="2667008"/>
            <a:ext cx="1981200" cy="3124173"/>
          </a:xfrm>
          <a:prstGeom prst="rect">
            <a:avLst/>
          </a:prstGeom>
        </p:spPr>
        <p:txBody>
          <a:bodyPr lIns="0"/>
          <a:lstStyle>
            <a:lvl1pPr marL="0" indent="0">
              <a:lnSpc>
                <a:spcPct val="100000"/>
              </a:lnSpc>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711399" y="2667008"/>
            <a:ext cx="1981200" cy="3124173"/>
          </a:xfrm>
          <a:prstGeom prst="rect">
            <a:avLst/>
          </a:prstGeom>
        </p:spPr>
        <p:txBody>
          <a:bodyPr lIns="0"/>
          <a:lstStyle>
            <a:lvl1pPr marL="0" indent="0">
              <a:lnSpc>
                <a:spcPct val="100000"/>
              </a:lnSpc>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035448" y="2667007"/>
            <a:ext cx="1981200" cy="3124173"/>
          </a:xfrm>
          <a:prstGeom prst="rect">
            <a:avLst/>
          </a:prstGeom>
        </p:spPr>
        <p:txBody>
          <a:bodyPr lIns="0"/>
          <a:lstStyle>
            <a:lvl1pPr marL="0" indent="0">
              <a:lnSpc>
                <a:spcPct val="100000"/>
              </a:lnSpc>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84897" y="2667008"/>
            <a:ext cx="1981200" cy="3124173"/>
          </a:xfrm>
          <a:prstGeom prst="rect">
            <a:avLst/>
          </a:prstGeom>
        </p:spPr>
        <p:txBody>
          <a:bodyPr lIns="0"/>
          <a:lstStyle>
            <a:lvl1pPr marL="0" indent="0">
              <a:lnSpc>
                <a:spcPct val="100000"/>
              </a:lnSpc>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721644" y="2667007"/>
            <a:ext cx="1981200" cy="3124173"/>
          </a:xfrm>
          <a:prstGeom prst="rect">
            <a:avLst/>
          </a:prstGeom>
        </p:spPr>
        <p:txBody>
          <a:bodyPr lIns="0"/>
          <a:lstStyle>
            <a:lvl1pPr marL="0" indent="0">
              <a:lnSpc>
                <a:spcPct val="100000"/>
              </a:lnSpc>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 name="Title 1">
            <a:extLst>
              <a:ext uri="{FF2B5EF4-FFF2-40B4-BE49-F238E27FC236}">
                <a16:creationId xmlns:a16="http://schemas.microsoft.com/office/drawing/2014/main" id="{CAD533CC-DB13-7D81-E4ED-11781DAD990A}"/>
              </a:ext>
            </a:extLst>
          </p:cNvPr>
          <p:cNvSpPr>
            <a:spLocks noGrp="1"/>
          </p:cNvSpPr>
          <p:nvPr>
            <p:ph type="title" hasCustomPrompt="1"/>
          </p:nvPr>
        </p:nvSpPr>
        <p:spPr>
          <a:xfrm>
            <a:off x="331840" y="326223"/>
            <a:ext cx="11487235" cy="565351"/>
          </a:xfrm>
          <a:prstGeom prst="rect">
            <a:avLst/>
          </a:prstGeom>
        </p:spPr>
        <p:txBody>
          <a:bodyPr lIns="0"/>
          <a:lstStyle>
            <a:lvl1pPr>
              <a:lnSpc>
                <a:spcPct val="70000"/>
              </a:lnSpc>
              <a:defRPr sz="3600" cap="all" baseline="0">
                <a:gradFill>
                  <a:gsLst>
                    <a:gs pos="15000">
                      <a:srgbClr val="4F95FF"/>
                    </a:gs>
                    <a:gs pos="96000">
                      <a:srgbClr val="3148BA"/>
                    </a:gs>
                  </a:gsLst>
                  <a:path path="circle">
                    <a:fillToRect l="100000" t="100000"/>
                  </a:path>
                </a:gradFill>
                <a:latin typeface="Proxima Nova Black" panose="02000506030000020004" pitchFamily="50" charset="0"/>
              </a:defRPr>
            </a:lvl1pPr>
          </a:lstStyle>
          <a:p>
            <a:r>
              <a:rPr lang="en-US" dirty="0"/>
              <a:t>TITLE TO BE CAPITALIZED</a:t>
            </a:r>
          </a:p>
        </p:txBody>
      </p:sp>
    </p:spTree>
    <p:extLst>
      <p:ext uri="{BB962C8B-B14F-4D97-AF65-F5344CB8AC3E}">
        <p14:creationId xmlns:p14="http://schemas.microsoft.com/office/powerpoint/2010/main" val="23182135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02681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ctsSlide">
    <p:bg>
      <p:bgPr>
        <a:solidFill>
          <a:schemeClr val="tx1">
            <a:lumMod val="95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FC5916-C62D-8DC3-287C-06B3FC1CD3BA}"/>
              </a:ext>
            </a:extLst>
          </p:cNvPr>
          <p:cNvSpPr/>
          <p:nvPr userDrawn="1"/>
        </p:nvSpPr>
        <p:spPr>
          <a:xfrm>
            <a:off x="0" y="0"/>
            <a:ext cx="12192000" cy="2088333"/>
          </a:xfrm>
          <a:prstGeom prst="rect">
            <a:avLst/>
          </a:prstGeom>
          <a:gradFill>
            <a:gsLst>
              <a:gs pos="15000">
                <a:srgbClr val="4F95FF"/>
              </a:gs>
              <a:gs pos="96000">
                <a:srgbClr val="3148BA"/>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9" name="Title 8"/>
          <p:cNvSpPr>
            <a:spLocks noGrp="1"/>
          </p:cNvSpPr>
          <p:nvPr>
            <p:ph type="title" hasCustomPrompt="1"/>
          </p:nvPr>
        </p:nvSpPr>
        <p:spPr>
          <a:xfrm>
            <a:off x="393290" y="647700"/>
            <a:ext cx="4818742" cy="1035957"/>
          </a:xfrm>
          <a:prstGeom prst="rect">
            <a:avLst/>
          </a:prstGeom>
        </p:spPr>
        <p:txBody>
          <a:bodyPr lIns="0" anchor="t">
            <a:noAutofit/>
          </a:bodyPr>
          <a:lstStyle>
            <a:lvl1pPr>
              <a:lnSpc>
                <a:spcPct val="60000"/>
              </a:lnSpc>
              <a:defRPr sz="6600" cap="all" baseline="0">
                <a:solidFill>
                  <a:schemeClr val="tx1"/>
                </a:solidFill>
                <a:latin typeface="Proxima Nova Black" panose="02000506030000020004" pitchFamily="50" charset="0"/>
              </a:defRPr>
            </a:lvl1pPr>
          </a:lstStyle>
          <a:p>
            <a:r>
              <a:rPr lang="en-US" dirty="0"/>
              <a:t>CONTACTS</a:t>
            </a:r>
          </a:p>
        </p:txBody>
      </p:sp>
      <p:sp>
        <p:nvSpPr>
          <p:cNvPr id="2" name="Text Placeholder 6">
            <a:extLst>
              <a:ext uri="{FF2B5EF4-FFF2-40B4-BE49-F238E27FC236}">
                <a16:creationId xmlns:a16="http://schemas.microsoft.com/office/drawing/2014/main" id="{C306A0CF-0A92-7EBE-389D-BC8748548B81}"/>
              </a:ext>
            </a:extLst>
          </p:cNvPr>
          <p:cNvSpPr>
            <a:spLocks noGrp="1"/>
          </p:cNvSpPr>
          <p:nvPr>
            <p:ph type="body" sz="quarter" idx="10" hasCustomPrompt="1"/>
          </p:nvPr>
        </p:nvSpPr>
        <p:spPr>
          <a:xfrm>
            <a:off x="393292" y="5046371"/>
            <a:ext cx="2678521" cy="1035957"/>
          </a:xfrm>
          <a:prstGeom prst="rect">
            <a:avLst/>
          </a:prstGeom>
        </p:spPr>
        <p:txBody>
          <a:bodyPr lIns="0"/>
          <a:lstStyle>
            <a:lvl1pPr marL="0" indent="0">
              <a:lnSpc>
                <a:spcPct val="100000"/>
              </a:lnSpc>
              <a:buClr>
                <a:schemeClr val="bg1"/>
              </a:buClr>
              <a:buFont typeface="Wingdings" panose="05000000000000000000" pitchFamily="2" charset="2"/>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Clr>
                <a:schemeClr val="bg1"/>
              </a:buClr>
              <a:buFont typeface="Wingdings" panose="05000000000000000000" pitchFamily="2" charset="2"/>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1085850" indent="-171450">
              <a:buClr>
                <a:schemeClr val="bg1"/>
              </a:buClr>
              <a:buFont typeface="Wingdings" panose="05000000000000000000" pitchFamily="2" charset="2"/>
              <a:buChar char="§"/>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543050" indent="-171450">
              <a:buClr>
                <a:schemeClr val="bg1"/>
              </a:buClr>
              <a:buFont typeface="Wingdings" panose="05000000000000000000" pitchFamily="2" charset="2"/>
              <a:buChar char="§"/>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2000250" indent="-171450">
              <a:buClr>
                <a:schemeClr val="bg1"/>
              </a:buClr>
              <a:buFont typeface="Wingdings" panose="05000000000000000000" pitchFamily="2" charset="2"/>
              <a:buChar char="§"/>
              <a:defRPr sz="105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Contact info</a:t>
            </a:r>
          </a:p>
        </p:txBody>
      </p:sp>
      <p:sp>
        <p:nvSpPr>
          <p:cNvPr id="3" name="Picture Placeholder 6">
            <a:extLst>
              <a:ext uri="{FF2B5EF4-FFF2-40B4-BE49-F238E27FC236}">
                <a16:creationId xmlns:a16="http://schemas.microsoft.com/office/drawing/2014/main" id="{6237764A-1E65-20CA-0C21-FBA391211FA6}"/>
              </a:ext>
            </a:extLst>
          </p:cNvPr>
          <p:cNvSpPr>
            <a:spLocks noGrp="1"/>
          </p:cNvSpPr>
          <p:nvPr>
            <p:ph type="pic" sz="quarter" idx="11" hasCustomPrompt="1"/>
          </p:nvPr>
        </p:nvSpPr>
        <p:spPr>
          <a:xfrm>
            <a:off x="393290" y="2679929"/>
            <a:ext cx="1440000" cy="1440000"/>
          </a:xfrm>
          <a:prstGeom prst="ellipse">
            <a:avLst/>
          </a:prstGeom>
          <a:solidFill>
            <a:schemeClr val="tx1">
              <a:lumMod val="75000"/>
            </a:schemeClr>
          </a:solidFill>
        </p:spPr>
        <p:txBody>
          <a:bodyPr anchor="ctr" anchorCtr="0"/>
          <a:lstStyle>
            <a:lvl1pPr marL="0" indent="0" algn="ctr">
              <a:buNone/>
              <a:defRPr sz="1800"/>
            </a:lvl1pPr>
          </a:lstStyle>
          <a:p>
            <a:r>
              <a:rPr lang="en-UA" dirty="0"/>
              <a:t>Photo add here</a:t>
            </a:r>
          </a:p>
        </p:txBody>
      </p:sp>
      <p:sp>
        <p:nvSpPr>
          <p:cNvPr id="4" name="Text Placeholder 16">
            <a:extLst>
              <a:ext uri="{FF2B5EF4-FFF2-40B4-BE49-F238E27FC236}">
                <a16:creationId xmlns:a16="http://schemas.microsoft.com/office/drawing/2014/main" id="{8ED50758-C88A-89AD-579F-66B5F4ED1EC8}"/>
              </a:ext>
            </a:extLst>
          </p:cNvPr>
          <p:cNvSpPr>
            <a:spLocks noGrp="1"/>
          </p:cNvSpPr>
          <p:nvPr>
            <p:ph type="body" sz="quarter" idx="14" hasCustomPrompt="1"/>
          </p:nvPr>
        </p:nvSpPr>
        <p:spPr>
          <a:xfrm>
            <a:off x="393290" y="4408417"/>
            <a:ext cx="2678521" cy="561498"/>
          </a:xfrm>
          <a:prstGeom prst="rect">
            <a:avLst/>
          </a:prstGeom>
        </p:spPr>
        <p:txBody>
          <a:bodyPr lIns="0"/>
          <a:lstStyle>
            <a:lvl1pPr marL="0" indent="0">
              <a:buNone/>
              <a:defRPr sz="2000">
                <a:solidFill>
                  <a:schemeClr val="bg1"/>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None/>
              <a:defRPr>
                <a:latin typeface="+mj-lt"/>
              </a:defRPr>
            </a:lvl5pPr>
          </a:lstStyle>
          <a:p>
            <a:pPr lvl="0"/>
            <a:r>
              <a:rPr lang="en-GB" dirty="0"/>
              <a:t>Name Surname</a:t>
            </a:r>
            <a:endParaRPr lang="en-UA" dirty="0"/>
          </a:p>
        </p:txBody>
      </p:sp>
      <p:cxnSp>
        <p:nvCxnSpPr>
          <p:cNvPr id="8" name="Straight Connector 7">
            <a:extLst>
              <a:ext uri="{FF2B5EF4-FFF2-40B4-BE49-F238E27FC236}">
                <a16:creationId xmlns:a16="http://schemas.microsoft.com/office/drawing/2014/main" id="{F988032A-4A5A-492C-DC6F-A54BB2BCDA11}"/>
              </a:ext>
            </a:extLst>
          </p:cNvPr>
          <p:cNvCxnSpPr>
            <a:cxnSpLocks/>
          </p:cNvCxnSpPr>
          <p:nvPr userDrawn="1"/>
        </p:nvCxnSpPr>
        <p:spPr>
          <a:xfrm>
            <a:off x="393289" y="4950983"/>
            <a:ext cx="267852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 Placeholder 6">
            <a:extLst>
              <a:ext uri="{FF2B5EF4-FFF2-40B4-BE49-F238E27FC236}">
                <a16:creationId xmlns:a16="http://schemas.microsoft.com/office/drawing/2014/main" id="{CC7D5F1B-FC14-C4E4-2695-CF70101D10CC}"/>
              </a:ext>
            </a:extLst>
          </p:cNvPr>
          <p:cNvSpPr>
            <a:spLocks noGrp="1"/>
          </p:cNvSpPr>
          <p:nvPr>
            <p:ph type="body" sz="quarter" idx="15" hasCustomPrompt="1"/>
          </p:nvPr>
        </p:nvSpPr>
        <p:spPr>
          <a:xfrm>
            <a:off x="3302256" y="5046371"/>
            <a:ext cx="2678521" cy="1035957"/>
          </a:xfrm>
          <a:prstGeom prst="rect">
            <a:avLst/>
          </a:prstGeom>
        </p:spPr>
        <p:txBody>
          <a:bodyPr lIns="0"/>
          <a:lstStyle>
            <a:lvl1pPr marL="0" indent="0">
              <a:lnSpc>
                <a:spcPct val="100000"/>
              </a:lnSpc>
              <a:buClr>
                <a:schemeClr val="bg1"/>
              </a:buClr>
              <a:buFont typeface="Wingdings" panose="05000000000000000000" pitchFamily="2" charset="2"/>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Clr>
                <a:schemeClr val="bg1"/>
              </a:buClr>
              <a:buFont typeface="Wingdings" panose="05000000000000000000" pitchFamily="2" charset="2"/>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1085850" indent="-171450">
              <a:buClr>
                <a:schemeClr val="bg1"/>
              </a:buClr>
              <a:buFont typeface="Wingdings" panose="05000000000000000000" pitchFamily="2" charset="2"/>
              <a:buChar char="§"/>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543050" indent="-171450">
              <a:buClr>
                <a:schemeClr val="bg1"/>
              </a:buClr>
              <a:buFont typeface="Wingdings" panose="05000000000000000000" pitchFamily="2" charset="2"/>
              <a:buChar char="§"/>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2000250" indent="-171450">
              <a:buClr>
                <a:schemeClr val="bg1"/>
              </a:buClr>
              <a:buFont typeface="Wingdings" panose="05000000000000000000" pitchFamily="2" charset="2"/>
              <a:buChar char="§"/>
              <a:defRPr sz="105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Contact info</a:t>
            </a:r>
          </a:p>
        </p:txBody>
      </p:sp>
      <p:sp>
        <p:nvSpPr>
          <p:cNvPr id="11" name="Picture Placeholder 6">
            <a:extLst>
              <a:ext uri="{FF2B5EF4-FFF2-40B4-BE49-F238E27FC236}">
                <a16:creationId xmlns:a16="http://schemas.microsoft.com/office/drawing/2014/main" id="{765F9D58-8EC5-D126-2AAA-F0DF11C7D8BD}"/>
              </a:ext>
            </a:extLst>
          </p:cNvPr>
          <p:cNvSpPr>
            <a:spLocks noGrp="1"/>
          </p:cNvSpPr>
          <p:nvPr>
            <p:ph type="pic" sz="quarter" idx="16" hasCustomPrompt="1"/>
          </p:nvPr>
        </p:nvSpPr>
        <p:spPr>
          <a:xfrm>
            <a:off x="3302256" y="2679929"/>
            <a:ext cx="1440000" cy="1440000"/>
          </a:xfrm>
          <a:prstGeom prst="ellipse">
            <a:avLst/>
          </a:prstGeom>
          <a:solidFill>
            <a:schemeClr val="tx1">
              <a:lumMod val="75000"/>
            </a:schemeClr>
          </a:solidFill>
        </p:spPr>
        <p:txBody>
          <a:bodyPr anchor="ctr" anchorCtr="0"/>
          <a:lstStyle>
            <a:lvl1pPr marL="0" indent="0" algn="ctr">
              <a:buNone/>
              <a:defRPr sz="1800"/>
            </a:lvl1pPr>
          </a:lstStyle>
          <a:p>
            <a:r>
              <a:rPr lang="en-UA" dirty="0"/>
              <a:t>Photo add here</a:t>
            </a:r>
          </a:p>
        </p:txBody>
      </p:sp>
      <p:sp>
        <p:nvSpPr>
          <p:cNvPr id="12" name="Text Placeholder 16">
            <a:extLst>
              <a:ext uri="{FF2B5EF4-FFF2-40B4-BE49-F238E27FC236}">
                <a16:creationId xmlns:a16="http://schemas.microsoft.com/office/drawing/2014/main" id="{DCB6DFD8-F94E-657D-DBFA-C36D8B43A40D}"/>
              </a:ext>
            </a:extLst>
          </p:cNvPr>
          <p:cNvSpPr>
            <a:spLocks noGrp="1"/>
          </p:cNvSpPr>
          <p:nvPr>
            <p:ph type="body" sz="quarter" idx="17" hasCustomPrompt="1"/>
          </p:nvPr>
        </p:nvSpPr>
        <p:spPr>
          <a:xfrm>
            <a:off x="3302254" y="4408417"/>
            <a:ext cx="2678521" cy="561498"/>
          </a:xfrm>
          <a:prstGeom prst="rect">
            <a:avLst/>
          </a:prstGeom>
        </p:spPr>
        <p:txBody>
          <a:bodyPr lIns="0"/>
          <a:lstStyle>
            <a:lvl1pPr marL="0" indent="0">
              <a:buNone/>
              <a:defRPr sz="2000">
                <a:solidFill>
                  <a:schemeClr val="bg1"/>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None/>
              <a:defRPr>
                <a:latin typeface="+mj-lt"/>
              </a:defRPr>
            </a:lvl5pPr>
          </a:lstStyle>
          <a:p>
            <a:pPr lvl="0"/>
            <a:r>
              <a:rPr lang="en-GB" dirty="0"/>
              <a:t>Name Surname</a:t>
            </a:r>
            <a:endParaRPr lang="en-UA" dirty="0"/>
          </a:p>
        </p:txBody>
      </p:sp>
      <p:cxnSp>
        <p:nvCxnSpPr>
          <p:cNvPr id="13" name="Straight Connector 12">
            <a:extLst>
              <a:ext uri="{FF2B5EF4-FFF2-40B4-BE49-F238E27FC236}">
                <a16:creationId xmlns:a16="http://schemas.microsoft.com/office/drawing/2014/main" id="{8B3E49FF-EE3E-E2C0-8038-681B1B9B574F}"/>
              </a:ext>
            </a:extLst>
          </p:cNvPr>
          <p:cNvCxnSpPr>
            <a:cxnSpLocks/>
          </p:cNvCxnSpPr>
          <p:nvPr userDrawn="1"/>
        </p:nvCxnSpPr>
        <p:spPr>
          <a:xfrm>
            <a:off x="3302253" y="4950983"/>
            <a:ext cx="267852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 Placeholder 6">
            <a:extLst>
              <a:ext uri="{FF2B5EF4-FFF2-40B4-BE49-F238E27FC236}">
                <a16:creationId xmlns:a16="http://schemas.microsoft.com/office/drawing/2014/main" id="{ECB329CF-5EF9-0408-DE38-DA624F9DE837}"/>
              </a:ext>
            </a:extLst>
          </p:cNvPr>
          <p:cNvSpPr>
            <a:spLocks noGrp="1"/>
          </p:cNvSpPr>
          <p:nvPr>
            <p:ph type="body" sz="quarter" idx="18" hasCustomPrompt="1"/>
          </p:nvPr>
        </p:nvSpPr>
        <p:spPr>
          <a:xfrm>
            <a:off x="6211224" y="5046371"/>
            <a:ext cx="2678521" cy="1035957"/>
          </a:xfrm>
          <a:prstGeom prst="rect">
            <a:avLst/>
          </a:prstGeom>
        </p:spPr>
        <p:txBody>
          <a:bodyPr lIns="0"/>
          <a:lstStyle>
            <a:lvl1pPr marL="0" indent="0">
              <a:lnSpc>
                <a:spcPct val="100000"/>
              </a:lnSpc>
              <a:buClr>
                <a:schemeClr val="bg1"/>
              </a:buClr>
              <a:buFont typeface="Wingdings" panose="05000000000000000000" pitchFamily="2" charset="2"/>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Clr>
                <a:schemeClr val="bg1"/>
              </a:buClr>
              <a:buFont typeface="Wingdings" panose="05000000000000000000" pitchFamily="2" charset="2"/>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1085850" indent="-171450">
              <a:buClr>
                <a:schemeClr val="bg1"/>
              </a:buClr>
              <a:buFont typeface="Wingdings" panose="05000000000000000000" pitchFamily="2" charset="2"/>
              <a:buChar char="§"/>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543050" indent="-171450">
              <a:buClr>
                <a:schemeClr val="bg1"/>
              </a:buClr>
              <a:buFont typeface="Wingdings" panose="05000000000000000000" pitchFamily="2" charset="2"/>
              <a:buChar char="§"/>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2000250" indent="-171450">
              <a:buClr>
                <a:schemeClr val="bg1"/>
              </a:buClr>
              <a:buFont typeface="Wingdings" panose="05000000000000000000" pitchFamily="2" charset="2"/>
              <a:buChar char="§"/>
              <a:defRPr sz="105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Contact info</a:t>
            </a:r>
          </a:p>
        </p:txBody>
      </p:sp>
      <p:sp>
        <p:nvSpPr>
          <p:cNvPr id="15" name="Picture Placeholder 6">
            <a:extLst>
              <a:ext uri="{FF2B5EF4-FFF2-40B4-BE49-F238E27FC236}">
                <a16:creationId xmlns:a16="http://schemas.microsoft.com/office/drawing/2014/main" id="{0AE92D60-EF5E-221D-96F2-1340E6FFFF9C}"/>
              </a:ext>
            </a:extLst>
          </p:cNvPr>
          <p:cNvSpPr>
            <a:spLocks noGrp="1"/>
          </p:cNvSpPr>
          <p:nvPr>
            <p:ph type="pic" sz="quarter" idx="19" hasCustomPrompt="1"/>
          </p:nvPr>
        </p:nvSpPr>
        <p:spPr>
          <a:xfrm>
            <a:off x="6211222" y="2679929"/>
            <a:ext cx="1440000" cy="1440000"/>
          </a:xfrm>
          <a:prstGeom prst="ellipse">
            <a:avLst/>
          </a:prstGeom>
          <a:solidFill>
            <a:schemeClr val="tx1">
              <a:lumMod val="75000"/>
            </a:schemeClr>
          </a:solidFill>
        </p:spPr>
        <p:txBody>
          <a:bodyPr anchor="ctr" anchorCtr="0"/>
          <a:lstStyle>
            <a:lvl1pPr marL="0" indent="0" algn="ctr">
              <a:buNone/>
              <a:defRPr sz="1800"/>
            </a:lvl1pPr>
          </a:lstStyle>
          <a:p>
            <a:r>
              <a:rPr lang="en-UA" dirty="0"/>
              <a:t>Photo add here</a:t>
            </a:r>
          </a:p>
        </p:txBody>
      </p:sp>
      <p:sp>
        <p:nvSpPr>
          <p:cNvPr id="16" name="Text Placeholder 16">
            <a:extLst>
              <a:ext uri="{FF2B5EF4-FFF2-40B4-BE49-F238E27FC236}">
                <a16:creationId xmlns:a16="http://schemas.microsoft.com/office/drawing/2014/main" id="{161979FE-AC9A-0D4D-234C-1D6C5CE81774}"/>
              </a:ext>
            </a:extLst>
          </p:cNvPr>
          <p:cNvSpPr>
            <a:spLocks noGrp="1"/>
          </p:cNvSpPr>
          <p:nvPr>
            <p:ph type="body" sz="quarter" idx="20" hasCustomPrompt="1"/>
          </p:nvPr>
        </p:nvSpPr>
        <p:spPr>
          <a:xfrm>
            <a:off x="6211222" y="4408417"/>
            <a:ext cx="2678521" cy="561498"/>
          </a:xfrm>
          <a:prstGeom prst="rect">
            <a:avLst/>
          </a:prstGeom>
        </p:spPr>
        <p:txBody>
          <a:bodyPr lIns="0"/>
          <a:lstStyle>
            <a:lvl1pPr marL="0" indent="0">
              <a:buNone/>
              <a:defRPr sz="2000">
                <a:solidFill>
                  <a:schemeClr val="bg1"/>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None/>
              <a:defRPr>
                <a:latin typeface="+mj-lt"/>
              </a:defRPr>
            </a:lvl5pPr>
          </a:lstStyle>
          <a:p>
            <a:pPr lvl="0"/>
            <a:r>
              <a:rPr lang="en-GB" dirty="0"/>
              <a:t>Name Surname</a:t>
            </a:r>
            <a:endParaRPr lang="en-UA" dirty="0"/>
          </a:p>
        </p:txBody>
      </p:sp>
      <p:cxnSp>
        <p:nvCxnSpPr>
          <p:cNvPr id="18" name="Straight Connector 17">
            <a:extLst>
              <a:ext uri="{FF2B5EF4-FFF2-40B4-BE49-F238E27FC236}">
                <a16:creationId xmlns:a16="http://schemas.microsoft.com/office/drawing/2014/main" id="{230CA376-21AF-9BE0-D6AE-740BCB760B08}"/>
              </a:ext>
            </a:extLst>
          </p:cNvPr>
          <p:cNvCxnSpPr>
            <a:cxnSpLocks/>
          </p:cNvCxnSpPr>
          <p:nvPr userDrawn="1"/>
        </p:nvCxnSpPr>
        <p:spPr>
          <a:xfrm>
            <a:off x="6211221" y="4950983"/>
            <a:ext cx="2678522"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 Placeholder 6">
            <a:extLst>
              <a:ext uri="{FF2B5EF4-FFF2-40B4-BE49-F238E27FC236}">
                <a16:creationId xmlns:a16="http://schemas.microsoft.com/office/drawing/2014/main" id="{857F34C6-1037-6A45-6761-5183332AF08B}"/>
              </a:ext>
            </a:extLst>
          </p:cNvPr>
          <p:cNvSpPr>
            <a:spLocks noGrp="1"/>
          </p:cNvSpPr>
          <p:nvPr>
            <p:ph type="body" sz="quarter" idx="21" hasCustomPrompt="1"/>
          </p:nvPr>
        </p:nvSpPr>
        <p:spPr>
          <a:xfrm>
            <a:off x="9120191" y="5046371"/>
            <a:ext cx="2678521" cy="1035957"/>
          </a:xfrm>
          <a:prstGeom prst="rect">
            <a:avLst/>
          </a:prstGeom>
        </p:spPr>
        <p:txBody>
          <a:bodyPr lIns="0"/>
          <a:lstStyle>
            <a:lvl1pPr marL="0" indent="0">
              <a:lnSpc>
                <a:spcPct val="100000"/>
              </a:lnSpc>
              <a:buClr>
                <a:schemeClr val="bg1"/>
              </a:buClr>
              <a:buFont typeface="Wingdings" panose="05000000000000000000" pitchFamily="2" charset="2"/>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Clr>
                <a:schemeClr val="bg1"/>
              </a:buClr>
              <a:buFont typeface="Wingdings" panose="05000000000000000000" pitchFamily="2" charset="2"/>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1085850" indent="-171450">
              <a:buClr>
                <a:schemeClr val="bg1"/>
              </a:buClr>
              <a:buFont typeface="Wingdings" panose="05000000000000000000" pitchFamily="2" charset="2"/>
              <a:buChar char="§"/>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543050" indent="-171450">
              <a:buClr>
                <a:schemeClr val="bg1"/>
              </a:buClr>
              <a:buFont typeface="Wingdings" panose="05000000000000000000" pitchFamily="2" charset="2"/>
              <a:buChar char="§"/>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2000250" indent="-171450">
              <a:buClr>
                <a:schemeClr val="bg1"/>
              </a:buClr>
              <a:buFont typeface="Wingdings" panose="05000000000000000000" pitchFamily="2" charset="2"/>
              <a:buChar char="§"/>
              <a:defRPr sz="105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Contact info</a:t>
            </a:r>
          </a:p>
        </p:txBody>
      </p:sp>
      <p:sp>
        <p:nvSpPr>
          <p:cNvPr id="20" name="Picture Placeholder 6">
            <a:extLst>
              <a:ext uri="{FF2B5EF4-FFF2-40B4-BE49-F238E27FC236}">
                <a16:creationId xmlns:a16="http://schemas.microsoft.com/office/drawing/2014/main" id="{89085925-2330-363F-1A38-D2F605F65A0B}"/>
              </a:ext>
            </a:extLst>
          </p:cNvPr>
          <p:cNvSpPr>
            <a:spLocks noGrp="1"/>
          </p:cNvSpPr>
          <p:nvPr>
            <p:ph type="pic" sz="quarter" idx="22" hasCustomPrompt="1"/>
          </p:nvPr>
        </p:nvSpPr>
        <p:spPr>
          <a:xfrm>
            <a:off x="9120189" y="2679929"/>
            <a:ext cx="1440000" cy="1440000"/>
          </a:xfrm>
          <a:prstGeom prst="ellipse">
            <a:avLst/>
          </a:prstGeom>
          <a:solidFill>
            <a:schemeClr val="tx1">
              <a:lumMod val="75000"/>
            </a:schemeClr>
          </a:solidFill>
        </p:spPr>
        <p:txBody>
          <a:bodyPr anchor="ctr" anchorCtr="0"/>
          <a:lstStyle>
            <a:lvl1pPr marL="0" indent="0" algn="ctr">
              <a:buNone/>
              <a:defRPr sz="1800"/>
            </a:lvl1pPr>
          </a:lstStyle>
          <a:p>
            <a:r>
              <a:rPr lang="en-UA" dirty="0"/>
              <a:t>Photo add here</a:t>
            </a:r>
          </a:p>
        </p:txBody>
      </p:sp>
      <p:sp>
        <p:nvSpPr>
          <p:cNvPr id="21" name="Text Placeholder 16">
            <a:extLst>
              <a:ext uri="{FF2B5EF4-FFF2-40B4-BE49-F238E27FC236}">
                <a16:creationId xmlns:a16="http://schemas.microsoft.com/office/drawing/2014/main" id="{547F78BF-5F96-1D64-535B-74C86FBF27FB}"/>
              </a:ext>
            </a:extLst>
          </p:cNvPr>
          <p:cNvSpPr>
            <a:spLocks noGrp="1"/>
          </p:cNvSpPr>
          <p:nvPr>
            <p:ph type="body" sz="quarter" idx="23" hasCustomPrompt="1"/>
          </p:nvPr>
        </p:nvSpPr>
        <p:spPr>
          <a:xfrm>
            <a:off x="9120189" y="4408417"/>
            <a:ext cx="2678521" cy="561498"/>
          </a:xfrm>
          <a:prstGeom prst="rect">
            <a:avLst/>
          </a:prstGeom>
        </p:spPr>
        <p:txBody>
          <a:bodyPr lIns="0"/>
          <a:lstStyle>
            <a:lvl1pPr marL="0" indent="0">
              <a:buNone/>
              <a:defRPr sz="2000">
                <a:solidFill>
                  <a:schemeClr val="bg1"/>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None/>
              <a:defRPr>
                <a:latin typeface="+mj-lt"/>
              </a:defRPr>
            </a:lvl5pPr>
          </a:lstStyle>
          <a:p>
            <a:pPr lvl="0"/>
            <a:r>
              <a:rPr lang="en-GB" dirty="0"/>
              <a:t>Name Surname</a:t>
            </a:r>
            <a:endParaRPr lang="en-UA" dirty="0"/>
          </a:p>
        </p:txBody>
      </p:sp>
      <p:cxnSp>
        <p:nvCxnSpPr>
          <p:cNvPr id="22" name="Straight Connector 21">
            <a:extLst>
              <a:ext uri="{FF2B5EF4-FFF2-40B4-BE49-F238E27FC236}">
                <a16:creationId xmlns:a16="http://schemas.microsoft.com/office/drawing/2014/main" id="{BF9B4857-5A7D-9E7A-A61F-A1494EAAD597}"/>
              </a:ext>
            </a:extLst>
          </p:cNvPr>
          <p:cNvCxnSpPr>
            <a:cxnSpLocks/>
          </p:cNvCxnSpPr>
          <p:nvPr userDrawn="1"/>
        </p:nvCxnSpPr>
        <p:spPr>
          <a:xfrm>
            <a:off x="9120188" y="4950983"/>
            <a:ext cx="2678522"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5CA47A0-85E4-5547-D1F0-B7390C27642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49" t="32669" r="-2115" b="-2962"/>
          <a:stretch/>
        </p:blipFill>
        <p:spPr>
          <a:xfrm flipH="1">
            <a:off x="7724859" y="0"/>
            <a:ext cx="2660953" cy="1574884"/>
          </a:xfrm>
          <a:prstGeom prst="rect">
            <a:avLst/>
          </a:prstGeom>
        </p:spPr>
      </p:pic>
      <p:pic>
        <p:nvPicPr>
          <p:cNvPr id="7" name="Picture 6">
            <a:extLst>
              <a:ext uri="{FF2B5EF4-FFF2-40B4-BE49-F238E27FC236}">
                <a16:creationId xmlns:a16="http://schemas.microsoft.com/office/drawing/2014/main" id="{BA87CCEB-6F60-C198-7C0D-D61765FA350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82" r="-3406"/>
          <a:stretch/>
        </p:blipFill>
        <p:spPr>
          <a:xfrm rot="2567222">
            <a:off x="10628633" y="1610567"/>
            <a:ext cx="1167534" cy="955532"/>
          </a:xfrm>
          <a:prstGeom prst="rect">
            <a:avLst/>
          </a:prstGeom>
        </p:spPr>
      </p:pic>
    </p:spTree>
    <p:extLst>
      <p:ext uri="{BB962C8B-B14F-4D97-AF65-F5344CB8AC3E}">
        <p14:creationId xmlns:p14="http://schemas.microsoft.com/office/powerpoint/2010/main" val="3611921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_White">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2C3E89-5B06-837A-A6FB-64BED6324FD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5" t="-3894" r="-2115" b="52591"/>
          <a:stretch/>
        </p:blipFill>
        <p:spPr>
          <a:xfrm flipH="1">
            <a:off x="6443329" y="5288949"/>
            <a:ext cx="3467100" cy="1569052"/>
          </a:xfrm>
          <a:prstGeom prst="rect">
            <a:avLst/>
          </a:prstGeom>
        </p:spPr>
      </p:pic>
      <p:pic>
        <p:nvPicPr>
          <p:cNvPr id="6" name="Picture 5">
            <a:extLst>
              <a:ext uri="{FF2B5EF4-FFF2-40B4-BE49-F238E27FC236}">
                <a16:creationId xmlns:a16="http://schemas.microsoft.com/office/drawing/2014/main" id="{5FDA482E-2329-F21C-7A49-93196571EA8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82" r="36291"/>
          <a:stretch/>
        </p:blipFill>
        <p:spPr>
          <a:xfrm>
            <a:off x="10543759" y="3272682"/>
            <a:ext cx="1648242" cy="2135374"/>
          </a:xfrm>
          <a:prstGeom prst="rect">
            <a:avLst/>
          </a:prstGeom>
        </p:spPr>
      </p:pic>
      <p:sp>
        <p:nvSpPr>
          <p:cNvPr id="20" name="Text Placeholder 19"/>
          <p:cNvSpPr>
            <a:spLocks noGrp="1"/>
          </p:cNvSpPr>
          <p:nvPr>
            <p:ph type="body" sz="quarter" idx="10" hasCustomPrompt="1"/>
          </p:nvPr>
        </p:nvSpPr>
        <p:spPr>
          <a:xfrm>
            <a:off x="393290" y="6230885"/>
            <a:ext cx="3467100" cy="295275"/>
          </a:xfrm>
          <a:prstGeom prst="rect">
            <a:avLst/>
          </a:prstGeom>
        </p:spPr>
        <p:txBody>
          <a:bodyPr lIns="0"/>
          <a:lstStyle>
            <a:lvl1pPr marL="0" indent="0">
              <a:buNone/>
              <a:defRPr sz="1400" baseline="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
        <p:nvSpPr>
          <p:cNvPr id="4" name="Title 8">
            <a:extLst>
              <a:ext uri="{FF2B5EF4-FFF2-40B4-BE49-F238E27FC236}">
                <a16:creationId xmlns:a16="http://schemas.microsoft.com/office/drawing/2014/main" id="{19DC84E6-64BB-C84E-C5D8-24B67ACF23D9}"/>
              </a:ext>
            </a:extLst>
          </p:cNvPr>
          <p:cNvSpPr>
            <a:spLocks noGrp="1"/>
          </p:cNvSpPr>
          <p:nvPr>
            <p:ph type="title" hasCustomPrompt="1"/>
          </p:nvPr>
        </p:nvSpPr>
        <p:spPr>
          <a:xfrm>
            <a:off x="685799" y="506896"/>
            <a:ext cx="10672587" cy="4584310"/>
          </a:xfrm>
          <a:prstGeom prst="rect">
            <a:avLst/>
          </a:prstGeom>
        </p:spPr>
        <p:txBody>
          <a:bodyPr lIns="0" anchor="t">
            <a:noAutofit/>
          </a:bodyPr>
          <a:lstStyle>
            <a:lvl1pPr algn="ctr">
              <a:lnSpc>
                <a:spcPct val="60000"/>
              </a:lnSpc>
              <a:defRPr sz="15000" cap="all" baseline="0">
                <a:gradFill>
                  <a:gsLst>
                    <a:gs pos="15000">
                      <a:srgbClr val="4F95FF"/>
                    </a:gs>
                    <a:gs pos="96000">
                      <a:srgbClr val="3148BA"/>
                    </a:gs>
                  </a:gsLst>
                  <a:path path="circle">
                    <a:fillToRect l="100000" t="100000"/>
                  </a:path>
                </a:gradFill>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Tree>
    <p:extLst>
      <p:ext uri="{BB962C8B-B14F-4D97-AF65-F5344CB8AC3E}">
        <p14:creationId xmlns:p14="http://schemas.microsoft.com/office/powerpoint/2010/main" val="11757266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lag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BED019-48EC-551E-EFA1-541FF891E9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22176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Slide">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FC5916-C62D-8DC3-287C-06B3FC1CD3BA}"/>
              </a:ext>
            </a:extLst>
          </p:cNvPr>
          <p:cNvSpPr/>
          <p:nvPr userDrawn="1"/>
        </p:nvSpPr>
        <p:spPr>
          <a:xfrm>
            <a:off x="0" y="0"/>
            <a:ext cx="4818743" cy="6858000"/>
          </a:xfrm>
          <a:prstGeom prst="rect">
            <a:avLst/>
          </a:prstGeom>
          <a:gradFill>
            <a:gsLst>
              <a:gs pos="15000">
                <a:srgbClr val="4F95FF"/>
              </a:gs>
              <a:gs pos="96000">
                <a:srgbClr val="3148BA"/>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14" name="Picture 13" descr="Icon&#10;&#10;Description automatically generated">
            <a:extLst>
              <a:ext uri="{FF2B5EF4-FFF2-40B4-BE49-F238E27FC236}">
                <a16:creationId xmlns:a16="http://schemas.microsoft.com/office/drawing/2014/main" id="{DB5169D9-ABC8-7570-2266-C4B5E48871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2800001" y="3948781"/>
            <a:ext cx="2670069" cy="2924629"/>
          </a:xfrm>
          <a:prstGeom prst="rect">
            <a:avLst/>
          </a:prstGeom>
        </p:spPr>
      </p:pic>
      <p:sp>
        <p:nvSpPr>
          <p:cNvPr id="9" name="Title 8"/>
          <p:cNvSpPr>
            <a:spLocks noGrp="1"/>
          </p:cNvSpPr>
          <p:nvPr>
            <p:ph type="title" hasCustomPrompt="1"/>
          </p:nvPr>
        </p:nvSpPr>
        <p:spPr>
          <a:xfrm>
            <a:off x="393290" y="477078"/>
            <a:ext cx="3975510" cy="1206579"/>
          </a:xfrm>
          <a:prstGeom prst="rect">
            <a:avLst/>
          </a:prstGeom>
        </p:spPr>
        <p:txBody>
          <a:bodyPr lIns="0" anchor="t">
            <a:noAutofit/>
          </a:bodyPr>
          <a:lstStyle>
            <a:lvl1pPr algn="ctr">
              <a:lnSpc>
                <a:spcPct val="60000"/>
              </a:lnSpc>
              <a:defRPr sz="4400" cap="all" baseline="0">
                <a:solidFill>
                  <a:schemeClr val="tx1"/>
                </a:solidFill>
                <a:latin typeface="Proxima Nova Black" panose="02000506030000020004" pitchFamily="50" charset="0"/>
              </a:defRPr>
            </a:lvl1pPr>
          </a:lstStyle>
          <a:p>
            <a:br>
              <a:rPr lang="en-US" dirty="0"/>
            </a:br>
            <a:r>
              <a:rPr lang="en-US" dirty="0"/>
              <a:t>AGENDA</a:t>
            </a:r>
          </a:p>
        </p:txBody>
      </p:sp>
      <p:sp>
        <p:nvSpPr>
          <p:cNvPr id="6" name="Text Placeholder 6">
            <a:extLst>
              <a:ext uri="{FF2B5EF4-FFF2-40B4-BE49-F238E27FC236}">
                <a16:creationId xmlns:a16="http://schemas.microsoft.com/office/drawing/2014/main" id="{03419848-6E9B-C644-AE47-4AC5482BE302}"/>
              </a:ext>
            </a:extLst>
          </p:cNvPr>
          <p:cNvSpPr>
            <a:spLocks noGrp="1"/>
          </p:cNvSpPr>
          <p:nvPr>
            <p:ph type="body" sz="quarter" idx="10" hasCustomPrompt="1"/>
          </p:nvPr>
        </p:nvSpPr>
        <p:spPr>
          <a:xfrm>
            <a:off x="5470070" y="288236"/>
            <a:ext cx="6466826" cy="5883964"/>
          </a:xfrm>
          <a:prstGeom prst="rect">
            <a:avLst/>
          </a:prstGeom>
        </p:spPr>
        <p:txBody>
          <a:bodyPr lIns="0"/>
          <a:lstStyle>
            <a:lvl1pPr marL="285750" indent="-285750">
              <a:lnSpc>
                <a:spcPct val="100000"/>
              </a:lnSpc>
              <a:buClr>
                <a:schemeClr val="bg1"/>
              </a:buClr>
              <a:buFont typeface="Wingdings" panose="05000000000000000000" pitchFamily="2" charset="2"/>
              <a:buChar char="§"/>
              <a:defRPr sz="2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Clr>
                <a:schemeClr val="bg1"/>
              </a:buClr>
              <a:buFont typeface="Wingdings" panose="05000000000000000000" pitchFamily="2" charset="2"/>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1085850" indent="-171450">
              <a:buClr>
                <a:schemeClr val="bg1"/>
              </a:buClr>
              <a:buFont typeface="Wingdings" panose="05000000000000000000" pitchFamily="2" charset="2"/>
              <a:buChar char="§"/>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543050" indent="-171450">
              <a:buClr>
                <a:schemeClr val="bg1"/>
              </a:buClr>
              <a:buFont typeface="Wingdings" panose="05000000000000000000" pitchFamily="2" charset="2"/>
              <a:buChar char="§"/>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2000250" indent="-171450">
              <a:buClr>
                <a:schemeClr val="bg1"/>
              </a:buClr>
              <a:buFont typeface="Wingdings" panose="05000000000000000000" pitchFamily="2" charset="2"/>
              <a:buChar char="§"/>
              <a:defRPr sz="105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216023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Slide_Whit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94B61C-A635-E712-268C-C8263BB4216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5" t="-8234" r="-2115" b="56931"/>
          <a:stretch/>
        </p:blipFill>
        <p:spPr>
          <a:xfrm flipH="1">
            <a:off x="651560" y="4994336"/>
            <a:ext cx="4118100" cy="1863665"/>
          </a:xfrm>
          <a:prstGeom prst="rect">
            <a:avLst/>
          </a:prstGeom>
        </p:spPr>
      </p:pic>
      <p:pic>
        <p:nvPicPr>
          <p:cNvPr id="5" name="Picture 4">
            <a:extLst>
              <a:ext uri="{FF2B5EF4-FFF2-40B4-BE49-F238E27FC236}">
                <a16:creationId xmlns:a16="http://schemas.microsoft.com/office/drawing/2014/main" id="{405C21B6-11AA-D684-64F4-B85ED2A88A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82" r="-3406"/>
          <a:stretch/>
        </p:blipFill>
        <p:spPr>
          <a:xfrm rot="2567222">
            <a:off x="8357767" y="4756225"/>
            <a:ext cx="1456101" cy="1191701"/>
          </a:xfrm>
          <a:prstGeom prst="rect">
            <a:avLst/>
          </a:prstGeom>
        </p:spPr>
      </p:pic>
      <p:sp>
        <p:nvSpPr>
          <p:cNvPr id="9" name="Title 8"/>
          <p:cNvSpPr>
            <a:spLocks noGrp="1"/>
          </p:cNvSpPr>
          <p:nvPr>
            <p:ph type="title" hasCustomPrompt="1"/>
          </p:nvPr>
        </p:nvSpPr>
        <p:spPr>
          <a:xfrm>
            <a:off x="278297" y="634298"/>
            <a:ext cx="11777868" cy="6054737"/>
          </a:xfrm>
          <a:prstGeom prst="rect">
            <a:avLst/>
          </a:prstGeom>
        </p:spPr>
        <p:txBody>
          <a:bodyPr lIns="0" tIns="0" rIns="0" bIns="0" anchor="t">
            <a:noAutofit/>
          </a:bodyPr>
          <a:lstStyle>
            <a:lvl1pPr>
              <a:lnSpc>
                <a:spcPct val="60000"/>
              </a:lnSpc>
              <a:defRPr sz="10400" cap="all" baseline="0">
                <a:gradFill>
                  <a:gsLst>
                    <a:gs pos="15000">
                      <a:srgbClr val="4F95FF"/>
                    </a:gs>
                    <a:gs pos="96000">
                      <a:srgbClr val="3148BA"/>
                    </a:gs>
                  </a:gsLst>
                  <a:path path="circle">
                    <a:fillToRect l="100000" t="100000"/>
                  </a:path>
                </a:gradFill>
                <a:latin typeface="Proxima Nova Black" panose="02000506030000020004" pitchFamily="50" charset="0"/>
              </a:defRPr>
            </a:lvl1pPr>
          </a:lstStyle>
          <a:p>
            <a:r>
              <a:rPr lang="en-US" dirty="0"/>
              <a:t>SECTION </a:t>
            </a:r>
            <a:br>
              <a:rPr lang="en-US" dirty="0"/>
            </a:br>
            <a:r>
              <a:rPr lang="en-US" dirty="0"/>
              <a:t>TITLE</a:t>
            </a:r>
          </a:p>
        </p:txBody>
      </p:sp>
    </p:spTree>
    <p:extLst>
      <p:ext uri="{BB962C8B-B14F-4D97-AF65-F5344CB8AC3E}">
        <p14:creationId xmlns:p14="http://schemas.microsoft.com/office/powerpoint/2010/main" val="1643790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Slide_Black">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7D2679-676A-94AD-C14E-EA6D8E3240A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5" t="-8234" r="-2115" b="56931"/>
          <a:stretch/>
        </p:blipFill>
        <p:spPr>
          <a:xfrm flipH="1">
            <a:off x="651560" y="4994336"/>
            <a:ext cx="4118100" cy="1863665"/>
          </a:xfrm>
          <a:prstGeom prst="rect">
            <a:avLst/>
          </a:prstGeom>
        </p:spPr>
      </p:pic>
      <p:pic>
        <p:nvPicPr>
          <p:cNvPr id="6" name="Picture 5">
            <a:extLst>
              <a:ext uri="{FF2B5EF4-FFF2-40B4-BE49-F238E27FC236}">
                <a16:creationId xmlns:a16="http://schemas.microsoft.com/office/drawing/2014/main" id="{38237855-7724-1FE0-0656-B015ED22305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82" r="-3406"/>
          <a:stretch/>
        </p:blipFill>
        <p:spPr>
          <a:xfrm rot="2567222">
            <a:off x="8357767" y="4756225"/>
            <a:ext cx="1456101" cy="1191701"/>
          </a:xfrm>
          <a:prstGeom prst="rect">
            <a:avLst/>
          </a:prstGeom>
        </p:spPr>
      </p:pic>
      <p:sp>
        <p:nvSpPr>
          <p:cNvPr id="9" name="Title 8"/>
          <p:cNvSpPr>
            <a:spLocks noGrp="1"/>
          </p:cNvSpPr>
          <p:nvPr>
            <p:ph type="title" hasCustomPrompt="1"/>
          </p:nvPr>
        </p:nvSpPr>
        <p:spPr>
          <a:xfrm>
            <a:off x="331840" y="634298"/>
            <a:ext cx="11468274" cy="4800601"/>
          </a:xfrm>
          <a:prstGeom prst="rect">
            <a:avLst/>
          </a:prstGeom>
        </p:spPr>
        <p:txBody>
          <a:bodyPr lIns="0" tIns="0" rIns="0" bIns="0" anchor="t">
            <a:noAutofit/>
          </a:bodyPr>
          <a:lstStyle>
            <a:lvl1pPr>
              <a:lnSpc>
                <a:spcPct val="60000"/>
              </a:lnSpc>
              <a:defRPr sz="10400" cap="all" baseline="0">
                <a:gradFill>
                  <a:gsLst>
                    <a:gs pos="15000">
                      <a:srgbClr val="4F95FF"/>
                    </a:gs>
                    <a:gs pos="96000">
                      <a:srgbClr val="3148BA"/>
                    </a:gs>
                  </a:gsLst>
                  <a:path path="circle">
                    <a:fillToRect l="100000" t="100000"/>
                  </a:path>
                </a:gradFill>
                <a:latin typeface="Proxima Nova Black" panose="02000506030000020004" pitchFamily="50" charset="0"/>
              </a:defRPr>
            </a:lvl1pPr>
          </a:lstStyle>
          <a:p>
            <a:r>
              <a:rPr lang="en-US" dirty="0"/>
              <a:t>SECTION </a:t>
            </a:r>
            <a:br>
              <a:rPr lang="en-US" dirty="0"/>
            </a:br>
            <a:r>
              <a:rPr lang="en-US" dirty="0"/>
              <a:t>TITLE</a:t>
            </a:r>
          </a:p>
        </p:txBody>
      </p:sp>
      <p:pic>
        <p:nvPicPr>
          <p:cNvPr id="3" name="Graphic 2">
            <a:extLst>
              <a:ext uri="{FF2B5EF4-FFF2-40B4-BE49-F238E27FC236}">
                <a16:creationId xmlns:a16="http://schemas.microsoft.com/office/drawing/2014/main" id="{AFEB1A0F-835C-0476-33AD-59591887DA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6991" y="6330554"/>
            <a:ext cx="1133169" cy="195606"/>
          </a:xfrm>
          <a:prstGeom prst="rect">
            <a:avLst/>
          </a:prstGeom>
        </p:spPr>
      </p:pic>
    </p:spTree>
    <p:extLst>
      <p:ext uri="{BB962C8B-B14F-4D97-AF65-F5344CB8AC3E}">
        <p14:creationId xmlns:p14="http://schemas.microsoft.com/office/powerpoint/2010/main" val="400072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Slide_Gradient">
    <p:bg>
      <p:bgPr>
        <a:gradFill>
          <a:gsLst>
            <a:gs pos="15000">
              <a:srgbClr val="4F95FF"/>
            </a:gs>
            <a:gs pos="96000">
              <a:srgbClr val="3148BA"/>
            </a:gs>
          </a:gsLst>
          <a:path path="circle">
            <a:fillToRect l="100000" t="100000"/>
          </a:path>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AF57C5-43C7-F14E-B654-1E377D560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5" t="-8234" r="-2115" b="56931"/>
          <a:stretch/>
        </p:blipFill>
        <p:spPr>
          <a:xfrm flipH="1">
            <a:off x="651560" y="4994336"/>
            <a:ext cx="4118100" cy="1863665"/>
          </a:xfrm>
          <a:prstGeom prst="rect">
            <a:avLst/>
          </a:prstGeom>
        </p:spPr>
      </p:pic>
      <p:pic>
        <p:nvPicPr>
          <p:cNvPr id="6" name="Picture 5">
            <a:extLst>
              <a:ext uri="{FF2B5EF4-FFF2-40B4-BE49-F238E27FC236}">
                <a16:creationId xmlns:a16="http://schemas.microsoft.com/office/drawing/2014/main" id="{9674C0D4-C895-7AF4-B531-334BFFF8819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82" r="-3406"/>
          <a:stretch/>
        </p:blipFill>
        <p:spPr>
          <a:xfrm rot="2567222">
            <a:off x="8357767" y="4756225"/>
            <a:ext cx="1456101" cy="1191701"/>
          </a:xfrm>
          <a:prstGeom prst="rect">
            <a:avLst/>
          </a:prstGeom>
        </p:spPr>
      </p:pic>
      <p:sp>
        <p:nvSpPr>
          <p:cNvPr id="9" name="Title 8"/>
          <p:cNvSpPr>
            <a:spLocks noGrp="1"/>
          </p:cNvSpPr>
          <p:nvPr>
            <p:ph type="title" hasCustomPrompt="1"/>
          </p:nvPr>
        </p:nvSpPr>
        <p:spPr>
          <a:xfrm>
            <a:off x="331839" y="634298"/>
            <a:ext cx="11528315" cy="4800601"/>
          </a:xfrm>
          <a:prstGeom prst="rect">
            <a:avLst/>
          </a:prstGeom>
        </p:spPr>
        <p:txBody>
          <a:bodyPr lIns="0" tIns="0" rIns="0" bIns="0" anchor="t">
            <a:noAutofit/>
          </a:bodyPr>
          <a:lstStyle>
            <a:lvl1pPr>
              <a:lnSpc>
                <a:spcPct val="60000"/>
              </a:lnSpc>
              <a:defRPr sz="10400" cap="all" baseline="0">
                <a:solidFill>
                  <a:schemeClr val="tx1"/>
                </a:solidFill>
                <a:latin typeface="Proxima Nova Black" panose="02000506030000020004" pitchFamily="50" charset="0"/>
              </a:defRPr>
            </a:lvl1pPr>
          </a:lstStyle>
          <a:p>
            <a:r>
              <a:rPr lang="en-US" dirty="0"/>
              <a:t>SECTION</a:t>
            </a:r>
            <a:br>
              <a:rPr lang="en-US" dirty="0"/>
            </a:br>
            <a:r>
              <a:rPr lang="en-US" dirty="0"/>
              <a:t>TITLE</a:t>
            </a:r>
          </a:p>
        </p:txBody>
      </p:sp>
      <p:pic>
        <p:nvPicPr>
          <p:cNvPr id="3" name="Graphic 2">
            <a:extLst>
              <a:ext uri="{FF2B5EF4-FFF2-40B4-BE49-F238E27FC236}">
                <a16:creationId xmlns:a16="http://schemas.microsoft.com/office/drawing/2014/main" id="{36862206-B091-B713-DB54-3BCC9F17C4E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6991" y="6330554"/>
            <a:ext cx="1133169" cy="195606"/>
          </a:xfrm>
          <a:prstGeom prst="rect">
            <a:avLst/>
          </a:prstGeom>
        </p:spPr>
      </p:pic>
    </p:spTree>
    <p:extLst>
      <p:ext uri="{BB962C8B-B14F-4D97-AF65-F5344CB8AC3E}">
        <p14:creationId xmlns:p14="http://schemas.microsoft.com/office/powerpoint/2010/main" val="376771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Slide_Title&amp;Body">
    <p:bg>
      <p:bgPr>
        <a:solidFill>
          <a:schemeClr val="tx1"/>
        </a:solidFill>
        <a:effectLst/>
      </p:bgPr>
    </p:bg>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6DDF5AB6-195E-47F9-91E3-98E599C01EFB}"/>
              </a:ext>
            </a:extLst>
          </p:cNvPr>
          <p:cNvSpPr>
            <a:spLocks noGrp="1"/>
          </p:cNvSpPr>
          <p:nvPr>
            <p:ph type="body" sz="quarter" idx="10" hasCustomPrompt="1"/>
          </p:nvPr>
        </p:nvSpPr>
        <p:spPr>
          <a:xfrm>
            <a:off x="228600" y="1023730"/>
            <a:ext cx="11857383" cy="5655365"/>
          </a:xfrm>
          <a:prstGeom prst="rect">
            <a:avLst/>
          </a:prstGeom>
        </p:spPr>
        <p:txBody>
          <a:bodyPr lIns="0"/>
          <a:lstStyle>
            <a:lvl1pPr marL="0" indent="0">
              <a:lnSpc>
                <a:spcPct val="100000"/>
              </a:lnSpc>
              <a:buNone/>
              <a:defRPr sz="2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4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24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24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240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a:extLst>
              <a:ext uri="{FF2B5EF4-FFF2-40B4-BE49-F238E27FC236}">
                <a16:creationId xmlns:a16="http://schemas.microsoft.com/office/drawing/2014/main" id="{42A8B97F-69A0-4FC3-A2CF-ACFE779CA34E}"/>
              </a:ext>
            </a:extLst>
          </p:cNvPr>
          <p:cNvSpPr>
            <a:spLocks noGrp="1"/>
          </p:cNvSpPr>
          <p:nvPr>
            <p:ph type="title" hasCustomPrompt="1"/>
          </p:nvPr>
        </p:nvSpPr>
        <p:spPr>
          <a:xfrm>
            <a:off x="228600" y="326223"/>
            <a:ext cx="11857383" cy="565351"/>
          </a:xfrm>
          <a:prstGeom prst="rect">
            <a:avLst/>
          </a:prstGeom>
        </p:spPr>
        <p:txBody>
          <a:bodyPr lIns="0"/>
          <a:lstStyle>
            <a:lvl1pPr>
              <a:lnSpc>
                <a:spcPct val="70000"/>
              </a:lnSpc>
              <a:defRPr sz="4400" cap="none" baseline="0">
                <a:gradFill>
                  <a:gsLst>
                    <a:gs pos="15000">
                      <a:srgbClr val="4F95FF"/>
                    </a:gs>
                    <a:gs pos="96000">
                      <a:srgbClr val="3148BA"/>
                    </a:gs>
                  </a:gsLst>
                  <a:path path="circle">
                    <a:fillToRect l="100000" t="100000"/>
                  </a:path>
                </a:gradFill>
                <a:latin typeface="Proxima Nova Black" panose="02000506030000020004" pitchFamily="50" charset="0"/>
              </a:defRPr>
            </a:lvl1pPr>
          </a:lstStyle>
          <a:p>
            <a:r>
              <a:rPr lang="en-US" dirty="0"/>
              <a:t>TITLE TO BE CAPITALIZED</a:t>
            </a:r>
          </a:p>
        </p:txBody>
      </p:sp>
    </p:spTree>
    <p:extLst>
      <p:ext uri="{BB962C8B-B14F-4D97-AF65-F5344CB8AC3E}">
        <p14:creationId xmlns:p14="http://schemas.microsoft.com/office/powerpoint/2010/main" val="3001193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xtSlide_Title&amp;Body">
    <p:bg>
      <p:bgPr>
        <a:solidFill>
          <a:schemeClr val="bg1"/>
        </a:solidFill>
        <a:effectLst/>
      </p:bgPr>
    </p:bg>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6DDF5AB6-195E-47F9-91E3-98E599C01EFB}"/>
              </a:ext>
            </a:extLst>
          </p:cNvPr>
          <p:cNvSpPr>
            <a:spLocks noGrp="1"/>
          </p:cNvSpPr>
          <p:nvPr>
            <p:ph type="body" sz="quarter" idx="10" hasCustomPrompt="1"/>
          </p:nvPr>
        </p:nvSpPr>
        <p:spPr>
          <a:xfrm>
            <a:off x="331841" y="1258529"/>
            <a:ext cx="11487234" cy="4619757"/>
          </a:xfrm>
          <a:prstGeom prst="rect">
            <a:avLst/>
          </a:prstGeom>
        </p:spPr>
        <p:txBody>
          <a:bodyPr lIns="0"/>
          <a:lstStyle>
            <a:lvl1pPr marL="0" indent="0">
              <a:lnSpc>
                <a:spcPct val="100000"/>
              </a:lnSpc>
              <a:buNone/>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05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a:extLst>
              <a:ext uri="{FF2B5EF4-FFF2-40B4-BE49-F238E27FC236}">
                <a16:creationId xmlns:a16="http://schemas.microsoft.com/office/drawing/2014/main" id="{42A8B97F-69A0-4FC3-A2CF-ACFE779CA34E}"/>
              </a:ext>
            </a:extLst>
          </p:cNvPr>
          <p:cNvSpPr>
            <a:spLocks noGrp="1"/>
          </p:cNvSpPr>
          <p:nvPr>
            <p:ph type="title" hasCustomPrompt="1"/>
          </p:nvPr>
        </p:nvSpPr>
        <p:spPr>
          <a:xfrm>
            <a:off x="331840" y="326223"/>
            <a:ext cx="11487235" cy="565351"/>
          </a:xfrm>
          <a:prstGeom prst="rect">
            <a:avLst/>
          </a:prstGeom>
        </p:spPr>
        <p:txBody>
          <a:bodyPr lIns="0"/>
          <a:lstStyle>
            <a:lvl1pPr>
              <a:lnSpc>
                <a:spcPct val="70000"/>
              </a:lnSpc>
              <a:defRPr sz="3600" cap="all" baseline="0">
                <a:gradFill>
                  <a:gsLst>
                    <a:gs pos="15000">
                      <a:srgbClr val="4F95FF"/>
                    </a:gs>
                    <a:gs pos="100000">
                      <a:schemeClr val="accent6">
                        <a:lumMod val="75000"/>
                      </a:schemeClr>
                    </a:gs>
                  </a:gsLst>
                  <a:path path="circle">
                    <a:fillToRect l="100000" t="100000"/>
                  </a:path>
                </a:gradFill>
                <a:latin typeface="Proxima Nova Black" panose="02000506030000020004" pitchFamily="50" charset="0"/>
              </a:defRPr>
            </a:lvl1pPr>
          </a:lstStyle>
          <a:p>
            <a:r>
              <a:rPr lang="en-US" dirty="0"/>
              <a:t>TITLE TO BE CAPITALIZED</a:t>
            </a:r>
          </a:p>
        </p:txBody>
      </p:sp>
      <p:pic>
        <p:nvPicPr>
          <p:cNvPr id="2" name="Graphic 1">
            <a:extLst>
              <a:ext uri="{FF2B5EF4-FFF2-40B4-BE49-F238E27FC236}">
                <a16:creationId xmlns:a16="http://schemas.microsoft.com/office/drawing/2014/main" id="{FE3284D7-8A06-5537-6BC0-0BB1AFE7C7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6991" y="6330554"/>
            <a:ext cx="1133169" cy="195606"/>
          </a:xfrm>
          <a:prstGeom prst="rect">
            <a:avLst/>
          </a:prstGeom>
        </p:spPr>
      </p:pic>
    </p:spTree>
    <p:extLst>
      <p:ext uri="{BB962C8B-B14F-4D97-AF65-F5344CB8AC3E}">
        <p14:creationId xmlns:p14="http://schemas.microsoft.com/office/powerpoint/2010/main" val="2678935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Slide_TwoColumns">
    <p:bg>
      <p:bgPr>
        <a:solidFill>
          <a:schemeClr val="tx1"/>
        </a:solidFill>
        <a:effectLst/>
      </p:bgPr>
    </p:bg>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6DDF5AB6-195E-47F9-91E3-98E599C01EFB}"/>
              </a:ext>
            </a:extLst>
          </p:cNvPr>
          <p:cNvSpPr>
            <a:spLocks noGrp="1"/>
          </p:cNvSpPr>
          <p:nvPr>
            <p:ph type="body" sz="quarter" idx="10" hasCustomPrompt="1"/>
          </p:nvPr>
        </p:nvSpPr>
        <p:spPr>
          <a:xfrm>
            <a:off x="331840" y="1258529"/>
            <a:ext cx="5378245" cy="4913670"/>
          </a:xfrm>
          <a:prstGeom prst="rect">
            <a:avLst/>
          </a:prstGeom>
        </p:spPr>
        <p:txBody>
          <a:bodyPr lIns="0"/>
          <a:lstStyle>
            <a:lvl1pPr marL="285750" indent="-285750">
              <a:lnSpc>
                <a:spcPct val="100000"/>
              </a:lnSpc>
              <a:buClr>
                <a:schemeClr val="bg1"/>
              </a:buClr>
              <a:buFont typeface="Wingdings" panose="05000000000000000000" pitchFamily="2" charset="2"/>
              <a:buChar char="§"/>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buClr>
                <a:schemeClr val="bg1"/>
              </a:buClr>
              <a:buFont typeface="Wingdings" panose="05000000000000000000" pitchFamily="2" charset="2"/>
              <a:buChar char="§"/>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1085850" indent="-171450">
              <a:buClr>
                <a:schemeClr val="bg1"/>
              </a:buClr>
              <a:buFont typeface="Wingdings" panose="05000000000000000000" pitchFamily="2" charset="2"/>
              <a:buChar char="§"/>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543050" indent="-171450">
              <a:buClr>
                <a:schemeClr val="bg1"/>
              </a:buClr>
              <a:buFont typeface="Wingdings" panose="05000000000000000000" pitchFamily="2" charset="2"/>
              <a:buChar char="§"/>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2000250" indent="-171450">
              <a:buClr>
                <a:schemeClr val="bg1"/>
              </a:buClr>
              <a:buFont typeface="Wingdings" panose="05000000000000000000" pitchFamily="2" charset="2"/>
              <a:buChar char="§"/>
              <a:defRPr sz="105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A17E6300-DEB1-419C-B4FA-6F14E10E300A}"/>
              </a:ext>
            </a:extLst>
          </p:cNvPr>
          <p:cNvSpPr>
            <a:spLocks noGrp="1"/>
          </p:cNvSpPr>
          <p:nvPr>
            <p:ph type="body" sz="quarter" idx="11" hasCustomPrompt="1"/>
          </p:nvPr>
        </p:nvSpPr>
        <p:spPr>
          <a:xfrm>
            <a:off x="6440831" y="1258529"/>
            <a:ext cx="5378244" cy="4913670"/>
          </a:xfrm>
          <a:prstGeom prst="rect">
            <a:avLst/>
          </a:prstGeom>
        </p:spPr>
        <p:txBody>
          <a:bodyPr lIns="0"/>
          <a:lstStyle>
            <a:lvl1pPr marL="285750" indent="-285750">
              <a:lnSpc>
                <a:spcPct val="100000"/>
              </a:lnSpc>
              <a:buClr>
                <a:schemeClr val="bg1"/>
              </a:buClr>
              <a:buFont typeface="Wingdings" panose="05000000000000000000" pitchFamily="2" charset="2"/>
              <a:buChar char="§"/>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buClr>
                <a:schemeClr val="bg1"/>
              </a:buClr>
              <a:buFont typeface="Wingdings" panose="05000000000000000000" pitchFamily="2" charset="2"/>
              <a:buChar char="§"/>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1085850" indent="-171450">
              <a:buClr>
                <a:schemeClr val="bg1"/>
              </a:buClr>
              <a:buFont typeface="Wingdings" panose="05000000000000000000" pitchFamily="2" charset="2"/>
              <a:buChar char="§"/>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543050" indent="-171450">
              <a:buClr>
                <a:schemeClr val="bg1"/>
              </a:buClr>
              <a:buFont typeface="Wingdings" panose="05000000000000000000" pitchFamily="2" charset="2"/>
              <a:buChar char="§"/>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2000250" indent="-171450">
              <a:buClr>
                <a:schemeClr val="bg1"/>
              </a:buClr>
              <a:buFont typeface="Wingdings" panose="05000000000000000000" pitchFamily="2" charset="2"/>
              <a:buChar char="§"/>
              <a:defRPr sz="105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81411D2B-2FC0-CBC7-2EDE-1A0AFC9D1F41}"/>
              </a:ext>
            </a:extLst>
          </p:cNvPr>
          <p:cNvSpPr>
            <a:spLocks noGrp="1"/>
          </p:cNvSpPr>
          <p:nvPr>
            <p:ph type="title" hasCustomPrompt="1"/>
          </p:nvPr>
        </p:nvSpPr>
        <p:spPr>
          <a:xfrm>
            <a:off x="331840" y="326223"/>
            <a:ext cx="11487235" cy="565351"/>
          </a:xfrm>
          <a:prstGeom prst="rect">
            <a:avLst/>
          </a:prstGeom>
        </p:spPr>
        <p:txBody>
          <a:bodyPr lIns="0"/>
          <a:lstStyle>
            <a:lvl1pPr>
              <a:lnSpc>
                <a:spcPct val="70000"/>
              </a:lnSpc>
              <a:defRPr sz="3600" cap="all" baseline="0">
                <a:gradFill>
                  <a:gsLst>
                    <a:gs pos="15000">
                      <a:srgbClr val="4F95FF"/>
                    </a:gs>
                    <a:gs pos="96000">
                      <a:srgbClr val="3148BA"/>
                    </a:gs>
                  </a:gsLst>
                  <a:path path="circle">
                    <a:fillToRect l="100000" t="100000"/>
                  </a:path>
                </a:gradFill>
                <a:latin typeface="Proxima Nova Black" panose="02000506030000020004" pitchFamily="50" charset="0"/>
              </a:defRPr>
            </a:lvl1pPr>
          </a:lstStyle>
          <a:p>
            <a:r>
              <a:rPr lang="en-US" dirty="0"/>
              <a:t>TITLE TO BE CAPITALIZED</a:t>
            </a:r>
          </a:p>
        </p:txBody>
      </p:sp>
    </p:spTree>
    <p:extLst>
      <p:ext uri="{BB962C8B-B14F-4D97-AF65-F5344CB8AC3E}">
        <p14:creationId xmlns:p14="http://schemas.microsoft.com/office/powerpoint/2010/main" val="1005077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font, text, white, graphics&#10;&#10;Description automatically generated">
            <a:extLst>
              <a:ext uri="{FF2B5EF4-FFF2-40B4-BE49-F238E27FC236}">
                <a16:creationId xmlns:a16="http://schemas.microsoft.com/office/drawing/2014/main" id="{26953C44-C830-FFED-D238-9E9F8A5BBF07}"/>
              </a:ext>
            </a:extLst>
          </p:cNvPr>
          <p:cNvPicPr>
            <a:picLocks noChangeAspect="1"/>
          </p:cNvPicPr>
          <p:nvPr userDrawn="1"/>
        </p:nvPicPr>
        <p:blipFill>
          <a:blip r:embed="rId22"/>
          <a:stretch>
            <a:fillRect/>
          </a:stretch>
        </p:blipFill>
        <p:spPr>
          <a:xfrm>
            <a:off x="9864252" y="6230394"/>
            <a:ext cx="2193159" cy="395925"/>
          </a:xfrm>
          <a:prstGeom prst="rect">
            <a:avLst/>
          </a:prstGeom>
        </p:spPr>
      </p:pic>
    </p:spTree>
    <p:extLst>
      <p:ext uri="{BB962C8B-B14F-4D97-AF65-F5344CB8AC3E}">
        <p14:creationId xmlns:p14="http://schemas.microsoft.com/office/powerpoint/2010/main" val="4248924805"/>
      </p:ext>
    </p:extLst>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 id="2147483840" r:id="rId18"/>
    <p:sldLayoutId id="2147483841" r:id="rId19"/>
    <p:sldLayoutId id="2147483842"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martinfowler.com/bliki/TestDouble.html"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BC227EE-F454-A119-5430-E2716FCE9A79}"/>
              </a:ext>
            </a:extLst>
          </p:cNvPr>
          <p:cNvSpPr>
            <a:spLocks noGrp="1"/>
          </p:cNvSpPr>
          <p:nvPr>
            <p:ph type="title"/>
          </p:nvPr>
        </p:nvSpPr>
        <p:spPr>
          <a:xfrm>
            <a:off x="747603" y="889462"/>
            <a:ext cx="10923104" cy="4073236"/>
          </a:xfrm>
        </p:spPr>
        <p:txBody>
          <a:bodyPr/>
          <a:lstStyle/>
          <a:p>
            <a:br>
              <a:rPr lang="en-US" altLang="en-US" sz="7200" b="1" cap="none" dirty="0">
                <a:latin typeface="Proxima Nova Black" panose="02000506030000020004" pitchFamily="2" charset="0"/>
              </a:rPr>
            </a:br>
            <a:br>
              <a:rPr lang="en-US" altLang="en-US" sz="7200" b="1" cap="none" dirty="0">
                <a:latin typeface="Proxima Nova Black" panose="02000506030000020004" pitchFamily="2" charset="0"/>
              </a:rPr>
            </a:br>
            <a:r>
              <a:rPr lang="en-US" altLang="en-US" sz="7200" b="1" cap="none" dirty="0">
                <a:latin typeface="Proxima Nova Black" panose="02000506030000020004" pitchFamily="2" charset="0"/>
              </a:rPr>
              <a:t>Testing Kotlin</a:t>
            </a:r>
            <a:br>
              <a:rPr lang="en-US" altLang="en-US" sz="7200" b="1" cap="none" dirty="0">
                <a:latin typeface="Proxima Nova Black" panose="02000506030000020004" pitchFamily="2" charset="0"/>
              </a:rPr>
            </a:br>
            <a:br>
              <a:rPr lang="en-US" altLang="en-US" sz="7200" b="1" cap="none" dirty="0">
                <a:latin typeface="Proxima Nova Black" panose="02000506030000020004" pitchFamily="2" charset="0"/>
              </a:rPr>
            </a:br>
            <a:r>
              <a:rPr lang="en-US" altLang="en-US" sz="7200" b="1" cap="none" dirty="0">
                <a:latin typeface="Proxima Nova Black" panose="02000506030000020004" pitchFamily="2" charset="0"/>
              </a:rPr>
              <a:t>Applications</a:t>
            </a:r>
            <a:endParaRPr lang="en-UA" sz="7200" cap="none" dirty="0"/>
          </a:p>
        </p:txBody>
      </p:sp>
    </p:spTree>
    <p:extLst>
      <p:ext uri="{BB962C8B-B14F-4D97-AF65-F5344CB8AC3E}">
        <p14:creationId xmlns:p14="http://schemas.microsoft.com/office/powerpoint/2010/main" val="138160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4C0F30-334F-C6F3-470E-25374F760C33}"/>
              </a:ext>
            </a:extLst>
          </p:cNvPr>
          <p:cNvSpPr>
            <a:spLocks noGrp="1"/>
          </p:cNvSpPr>
          <p:nvPr>
            <p:ph type="title"/>
          </p:nvPr>
        </p:nvSpPr>
        <p:spPr>
          <a:xfrm>
            <a:off x="331839" y="1379913"/>
            <a:ext cx="11528315" cy="2917767"/>
          </a:xfrm>
        </p:spPr>
        <p:txBody>
          <a:bodyPr/>
          <a:lstStyle/>
          <a:p>
            <a:pPr algn="ctr"/>
            <a:br>
              <a:rPr lang="en-US" altLang="en-US" sz="4400" cap="none" dirty="0">
                <a:latin typeface="Proxima Nova Black" panose="02000506030000020004" pitchFamily="2" charset="0"/>
              </a:rPr>
            </a:br>
            <a:br>
              <a:rPr lang="en-US" altLang="en-US" sz="4400" cap="none" dirty="0">
                <a:latin typeface="Proxima Nova Black" panose="02000506030000020004" pitchFamily="2" charset="0"/>
              </a:rPr>
            </a:br>
            <a:br>
              <a:rPr lang="en-US" altLang="en-US" sz="4400" cap="none" dirty="0">
                <a:latin typeface="Proxima Nova Black" panose="02000506030000020004" pitchFamily="2" charset="0"/>
              </a:rPr>
            </a:br>
            <a:r>
              <a:rPr lang="en-US" altLang="en-US" sz="4400" cap="none" dirty="0">
                <a:latin typeface="Proxima Nova Black" panose="02000506030000020004" pitchFamily="2" charset="0"/>
              </a:rPr>
              <a:t>JUnit 5</a:t>
            </a:r>
            <a:endParaRPr lang="en-US" sz="4400" cap="none" dirty="0"/>
          </a:p>
        </p:txBody>
      </p:sp>
    </p:spTree>
    <p:extLst>
      <p:ext uri="{BB962C8B-B14F-4D97-AF65-F5344CB8AC3E}">
        <p14:creationId xmlns:p14="http://schemas.microsoft.com/office/powerpoint/2010/main" val="2703677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91FD95-555B-DA5D-B115-BD794B83DD94}"/>
              </a:ext>
            </a:extLst>
          </p:cNvPr>
          <p:cNvSpPr>
            <a:spLocks noGrp="1"/>
          </p:cNvSpPr>
          <p:nvPr>
            <p:ph type="body" sz="quarter" idx="10"/>
          </p:nvPr>
        </p:nvSpPr>
        <p:spPr/>
        <p:txBody>
          <a:bodyPr/>
          <a:lstStyle/>
          <a:p>
            <a:pPr marL="342900" indent="-342900" fontAlgn="auto">
              <a:lnSpc>
                <a:spcPct val="100000"/>
              </a:lnSpc>
              <a:spcBef>
                <a:spcPts val="600"/>
              </a:spcBef>
              <a:spcAft>
                <a:spcPts val="600"/>
              </a:spcAft>
              <a:buClr>
                <a:schemeClr val="dk1"/>
              </a:buClr>
              <a:buSzPts val="2000"/>
              <a:buFont typeface="Arial" panose="020B0604020202020204" pitchFamily="34" charset="0"/>
              <a:buChar char="•"/>
            </a:pP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JUnit 5</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is a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framework</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for writing and executing tests in the Java programming language.</a:t>
            </a:r>
          </a:p>
          <a:p>
            <a:pPr marL="800100" lvl="1" indent="-342900">
              <a:lnSpc>
                <a:spcPct val="100000"/>
              </a:lnSpc>
              <a:spcBef>
                <a:spcPts val="600"/>
              </a:spcBef>
              <a:spcAft>
                <a:spcPts val="600"/>
              </a:spcAft>
              <a:buClr>
                <a:schemeClr val="dk1"/>
              </a:buClr>
              <a:buSzPts val="2000"/>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It is a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new</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version</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of JUnit, replacing the previous version JUnit 4.</a:t>
            </a:r>
          </a:p>
          <a:p>
            <a:pPr marL="800100" lvl="1" indent="-342900">
              <a:lnSpc>
                <a:spcPct val="100000"/>
              </a:lnSpc>
              <a:spcBef>
                <a:spcPts val="600"/>
              </a:spcBef>
              <a:spcAft>
                <a:spcPts val="600"/>
              </a:spcAft>
              <a:buClr>
                <a:schemeClr val="dk1"/>
              </a:buClr>
              <a:buSzPts val="2000"/>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JUnit 5 offers numerous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innovations</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and improvements aimed at making it easier to write and run tests in modern projects.</a:t>
            </a:r>
          </a:p>
          <a:p>
            <a:pPr marL="342900" indent="-342900" fontAlgn="auto">
              <a:lnSpc>
                <a:spcPct val="100000"/>
              </a:lnSpc>
              <a:spcBef>
                <a:spcPts val="600"/>
              </a:spcBef>
              <a:spcAft>
                <a:spcPts val="600"/>
              </a:spcAft>
              <a:buClr>
                <a:schemeClr val="dk1"/>
              </a:buClr>
              <a:buSzPts val="2000"/>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Extended model of extensions.</a:t>
            </a:r>
          </a:p>
          <a:p>
            <a:pPr marL="342900" indent="-342900" fontAlgn="auto">
              <a:lnSpc>
                <a:spcPct val="100000"/>
              </a:lnSpc>
              <a:spcBef>
                <a:spcPts val="600"/>
              </a:spcBef>
              <a:spcAft>
                <a:spcPts val="600"/>
              </a:spcAft>
              <a:buClr>
                <a:schemeClr val="dk1"/>
              </a:buClr>
              <a:buSzPts val="2000"/>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Test Configuration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Annotations</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Introduced new annotations like @BeforeEach, @AfterEach, @BeforeAll, @AfterAll to configure before and after test methods.</a:t>
            </a:r>
          </a:p>
          <a:p>
            <a:pPr marL="342900" indent="-342900" fontAlgn="auto">
              <a:lnSpc>
                <a:spcPct val="100000"/>
              </a:lnSpc>
              <a:spcBef>
                <a:spcPts val="600"/>
              </a:spcBef>
              <a:spcAft>
                <a:spcPts val="600"/>
              </a:spcAft>
              <a:buClr>
                <a:schemeClr val="dk1"/>
              </a:buClr>
              <a:buSzPts val="2000"/>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Test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parameterization</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mechanism: Appearance of @ParameterizedTest, @ValueSource, @CsvSource annotations for more flexible test parameterization.</a:t>
            </a:r>
          </a:p>
          <a:p>
            <a:pPr marL="342900" indent="-342900" fontAlgn="auto">
              <a:lnSpc>
                <a:spcPct val="100000"/>
              </a:lnSpc>
              <a:spcBef>
                <a:spcPts val="600"/>
              </a:spcBef>
              <a:spcAft>
                <a:spcPts val="600"/>
              </a:spcAft>
              <a:buClr>
                <a:schemeClr val="dk1"/>
              </a:buClr>
              <a:buSzPts val="2000"/>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Toolkit for testing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exception</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handling</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assertThrows</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assertTimeout</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etc.)</a:t>
            </a:r>
            <a:endPar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JUnit 5</a:t>
            </a:r>
            <a:endParaRPr lang="uk-UA" dirty="0"/>
          </a:p>
        </p:txBody>
      </p:sp>
    </p:spTree>
    <p:extLst>
      <p:ext uri="{BB962C8B-B14F-4D97-AF65-F5344CB8AC3E}">
        <p14:creationId xmlns:p14="http://schemas.microsoft.com/office/powerpoint/2010/main" val="1693425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91FD95-555B-DA5D-B115-BD794B83DD94}"/>
              </a:ext>
            </a:extLst>
          </p:cNvPr>
          <p:cNvSpPr>
            <a:spLocks noGrp="1"/>
          </p:cNvSpPr>
          <p:nvPr>
            <p:ph type="body" sz="quarter" idx="10"/>
          </p:nvPr>
        </p:nvSpPr>
        <p:spPr/>
        <p:txBody>
          <a:bodyPr/>
          <a:lstStyle/>
          <a:p>
            <a:pPr marL="342900" indent="-342900">
              <a:spcBef>
                <a:spcPts val="1800"/>
              </a:spcBef>
              <a:buFont typeface="Arial" panose="020B0604020202020204" pitchFamily="34" charset="0"/>
              <a:buChar char="•"/>
            </a:pPr>
            <a:r>
              <a:rPr lang="en-US" dirty="0"/>
              <a:t>@</a:t>
            </a:r>
            <a:r>
              <a:rPr lang="en-US" b="1" dirty="0"/>
              <a:t>Test</a:t>
            </a:r>
            <a:r>
              <a:rPr lang="en-US" dirty="0"/>
              <a:t> - Denotes that a method is a test method. </a:t>
            </a:r>
          </a:p>
          <a:p>
            <a:pPr marL="342900" indent="-342900">
              <a:spcBef>
                <a:spcPts val="1800"/>
              </a:spcBef>
              <a:buFont typeface="Arial" panose="020B0604020202020204" pitchFamily="34" charset="0"/>
              <a:buChar char="•"/>
            </a:pPr>
            <a:r>
              <a:rPr lang="en-US" dirty="0"/>
              <a:t>@</a:t>
            </a:r>
            <a:r>
              <a:rPr lang="en-US" b="1" dirty="0"/>
              <a:t>BeforeEach</a:t>
            </a:r>
            <a:r>
              <a:rPr lang="en-US" dirty="0"/>
              <a:t> - Denotes that the annotated method should be executed before each @Test; analogous to JUnit 4’s @Before.</a:t>
            </a:r>
          </a:p>
          <a:p>
            <a:pPr marL="342900" indent="-342900">
              <a:spcBef>
                <a:spcPts val="1800"/>
              </a:spcBef>
              <a:buFont typeface="Arial" panose="020B0604020202020204" pitchFamily="34" charset="0"/>
              <a:buChar char="•"/>
            </a:pPr>
            <a:r>
              <a:rPr lang="en-US" dirty="0"/>
              <a:t>@</a:t>
            </a:r>
            <a:r>
              <a:rPr lang="en-US" b="1" dirty="0"/>
              <a:t>AfterEach</a:t>
            </a:r>
            <a:r>
              <a:rPr lang="en-US" dirty="0"/>
              <a:t> - Denotes that the annotated method should be executed after each @Test,  analogous to JUnit 4’s @After.</a:t>
            </a:r>
          </a:p>
          <a:p>
            <a:pPr marL="342900" indent="-342900">
              <a:spcBef>
                <a:spcPts val="1800"/>
              </a:spcBef>
              <a:buFont typeface="Arial" panose="020B0604020202020204" pitchFamily="34" charset="0"/>
              <a:buChar char="•"/>
            </a:pPr>
            <a:r>
              <a:rPr lang="en-US" dirty="0"/>
              <a:t>@</a:t>
            </a:r>
            <a:r>
              <a:rPr lang="en-US" b="1" dirty="0"/>
              <a:t>BeforeAll</a:t>
            </a:r>
            <a:r>
              <a:rPr lang="en-US" dirty="0"/>
              <a:t> - Denotes that the annotated method should be executed before all @Test, analogous to JUnit 4’s @BeforeClass.</a:t>
            </a:r>
          </a:p>
          <a:p>
            <a:pPr marL="342900" indent="-342900">
              <a:spcBef>
                <a:spcPts val="1800"/>
              </a:spcBef>
              <a:buFont typeface="Arial" panose="020B0604020202020204" pitchFamily="34" charset="0"/>
              <a:buChar char="•"/>
            </a:pPr>
            <a:r>
              <a:rPr lang="en-US" dirty="0"/>
              <a:t>@</a:t>
            </a:r>
            <a:r>
              <a:rPr lang="en-US" b="1" dirty="0"/>
              <a:t>AfterAll</a:t>
            </a:r>
            <a:r>
              <a:rPr lang="en-US" dirty="0"/>
              <a:t> - Denotes that the annotated method should be executed after all @Test, @RepeatedTes analogous to JUnit 4’s @AfterClass.</a:t>
            </a:r>
          </a:p>
        </p:txBody>
      </p:sp>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Annotation</a:t>
            </a:r>
            <a:endParaRPr lang="uk-UA" dirty="0"/>
          </a:p>
        </p:txBody>
      </p:sp>
    </p:spTree>
    <p:extLst>
      <p:ext uri="{BB962C8B-B14F-4D97-AF65-F5344CB8AC3E}">
        <p14:creationId xmlns:p14="http://schemas.microsoft.com/office/powerpoint/2010/main" val="2536555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91FD95-555B-DA5D-B115-BD794B83DD94}"/>
              </a:ext>
            </a:extLst>
          </p:cNvPr>
          <p:cNvSpPr>
            <a:spLocks noGrp="1"/>
          </p:cNvSpPr>
          <p:nvPr>
            <p:ph type="body" sz="quarter" idx="10"/>
          </p:nvPr>
        </p:nvSpPr>
        <p:spPr>
          <a:xfrm>
            <a:off x="228601" y="1023730"/>
            <a:ext cx="7345217" cy="5655365"/>
          </a:xfrm>
        </p:spPr>
        <p:txBody>
          <a:bodyPr/>
          <a:lstStyle/>
          <a:p>
            <a:pPr fontAlgn="auto">
              <a:lnSpc>
                <a:spcPct val="100000"/>
              </a:lnSpc>
              <a:spcBef>
                <a:spcPts val="600"/>
              </a:spcBef>
              <a:buClr>
                <a:schemeClr val="dk1"/>
              </a:buClr>
              <a:buSzPts val="2000"/>
            </a:pPr>
            <a:r>
              <a:rPr lang="en-US" dirty="0">
                <a:solidFill>
                  <a:schemeClr val="bg1"/>
                </a:solidFill>
                <a:latin typeface="Courier New" panose="02070309020205020404" pitchFamily="49" charset="0"/>
                <a:cs typeface="Courier New" panose="02070309020205020404" pitchFamily="49" charset="0"/>
              </a:rPr>
              <a:t>@</a:t>
            </a:r>
            <a:r>
              <a:rPr lang="en-US" b="1" dirty="0">
                <a:solidFill>
                  <a:schemeClr val="bg1"/>
                </a:solidFill>
                <a:latin typeface="Courier New" panose="02070309020205020404" pitchFamily="49" charset="0"/>
                <a:cs typeface="Courier New" panose="02070309020205020404" pitchFamily="49" charset="0"/>
              </a:rPr>
              <a:t>Test</a:t>
            </a:r>
            <a:r>
              <a:rPr lang="en-US" dirty="0">
                <a:solidFill>
                  <a:schemeClr val="bg1"/>
                </a:solidFill>
                <a:latin typeface="Courier New" panose="02070309020205020404" pitchFamily="49" charset="0"/>
                <a:cs typeface="Courier New" panose="02070309020205020404" pitchFamily="49" charset="0"/>
              </a:rPr>
              <a:t> </a:t>
            </a:r>
          </a:p>
          <a:p>
            <a:pPr fontAlgn="auto">
              <a:lnSpc>
                <a:spcPct val="100000"/>
              </a:lnSpc>
              <a:spcBef>
                <a:spcPts val="600"/>
              </a:spcBef>
              <a:buClr>
                <a:schemeClr val="dk1"/>
              </a:buClr>
              <a:buSzPts val="2000"/>
            </a:pPr>
            <a:r>
              <a:rPr lang="en-US" b="1" dirty="0">
                <a:solidFill>
                  <a:srgbClr val="3333FF"/>
                </a:solidFill>
                <a:latin typeface="Courier New" panose="02070309020205020404" pitchFamily="49" charset="0"/>
                <a:cs typeface="Courier New" panose="02070309020205020404" pitchFamily="49" charset="0"/>
              </a:rPr>
              <a:t>fun</a:t>
            </a:r>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testNameOfYourTest</a:t>
            </a:r>
            <a:r>
              <a:rPr lang="en-US" dirty="0">
                <a:solidFill>
                  <a:schemeClr val="bg1"/>
                </a:solidFill>
                <a:latin typeface="Courier New" panose="02070309020205020404" pitchFamily="49" charset="0"/>
                <a:cs typeface="Courier New" panose="02070309020205020404" pitchFamily="49" charset="0"/>
              </a:rPr>
              <a:t>() {</a:t>
            </a:r>
          </a:p>
          <a:p>
            <a:pPr fontAlgn="auto">
              <a:lnSpc>
                <a:spcPct val="100000"/>
              </a:lnSpc>
              <a:spcBef>
                <a:spcPts val="600"/>
              </a:spcBef>
              <a:buClr>
                <a:schemeClr val="dk1"/>
              </a:buClr>
              <a:buSzPts val="2000"/>
            </a:pPr>
            <a:r>
              <a:rPr lang="en-US" dirty="0">
                <a:solidFill>
                  <a:schemeClr val="bg1"/>
                </a:solidFill>
                <a:latin typeface="Courier New" panose="02070309020205020404" pitchFamily="49" charset="0"/>
                <a:cs typeface="Courier New" panose="02070309020205020404" pitchFamily="49" charset="0"/>
              </a:rPr>
              <a:t>  // </a:t>
            </a:r>
            <a:r>
              <a:rPr lang="en-US" b="1" dirty="0">
                <a:solidFill>
                  <a:schemeClr val="bg1"/>
                </a:solidFill>
                <a:latin typeface="Courier New" panose="02070309020205020404" pitchFamily="49" charset="0"/>
                <a:cs typeface="Courier New" panose="02070309020205020404" pitchFamily="49" charset="0"/>
              </a:rPr>
              <a:t>Arrange</a:t>
            </a:r>
            <a:r>
              <a:rPr lang="en-US" dirty="0">
                <a:solidFill>
                  <a:schemeClr val="bg1"/>
                </a:solidFill>
                <a:latin typeface="Courier New" panose="02070309020205020404" pitchFamily="49" charset="0"/>
                <a:cs typeface="Courier New" panose="02070309020205020404" pitchFamily="49" charset="0"/>
              </a:rPr>
              <a:t> </a:t>
            </a:r>
          </a:p>
          <a:p>
            <a:pPr fontAlgn="auto">
              <a:lnSpc>
                <a:spcPct val="100000"/>
              </a:lnSpc>
              <a:spcBef>
                <a:spcPts val="600"/>
              </a:spcBef>
              <a:buClr>
                <a:schemeClr val="dk1"/>
              </a:buClr>
              <a:buSzPts val="2000"/>
            </a:pPr>
            <a:r>
              <a:rPr lang="en-US" dirty="0">
                <a:solidFill>
                  <a:schemeClr val="bg1"/>
                </a:solidFill>
                <a:latin typeface="Courier New" panose="02070309020205020404" pitchFamily="49" charset="0"/>
                <a:cs typeface="Courier New" panose="02070309020205020404" pitchFamily="49" charset="0"/>
              </a:rPr>
              <a:t>  // </a:t>
            </a:r>
            <a:r>
              <a:rPr lang="en-US" dirty="0">
                <a:solidFill>
                  <a:srgbClr val="00B050"/>
                </a:solidFill>
                <a:latin typeface="Courier New" panose="02070309020205020404" pitchFamily="49" charset="0"/>
                <a:cs typeface="Courier New" panose="02070309020205020404" pitchFamily="49" charset="0"/>
              </a:rPr>
              <a:t>Setting up input data or preparing</a:t>
            </a:r>
          </a:p>
          <a:p>
            <a:pPr fontAlgn="auto">
              <a:lnSpc>
                <a:spcPct val="100000"/>
              </a:lnSpc>
              <a:spcBef>
                <a:spcPts val="600"/>
              </a:spcBef>
              <a:buClr>
                <a:schemeClr val="dk1"/>
              </a:buClr>
              <a:buSzPts val="2000"/>
            </a:pPr>
            <a:r>
              <a:rPr lang="en-US" dirty="0">
                <a:solidFill>
                  <a:srgbClr val="00B050"/>
                </a:solidFill>
                <a:latin typeface="Courier New" panose="02070309020205020404" pitchFamily="49" charset="0"/>
                <a:cs typeface="Courier New" panose="02070309020205020404" pitchFamily="49" charset="0"/>
              </a:rPr>
              <a:t> </a:t>
            </a:r>
            <a:r>
              <a:rPr lang="en-US" dirty="0">
                <a:solidFill>
                  <a:schemeClr val="bg1"/>
                </a:solidFill>
                <a:latin typeface="Courier New" panose="02070309020205020404" pitchFamily="49" charset="0"/>
                <a:cs typeface="Courier New" panose="02070309020205020404" pitchFamily="49" charset="0"/>
              </a:rPr>
              <a:t> // </a:t>
            </a:r>
            <a:r>
              <a:rPr lang="en-US" dirty="0">
                <a:solidFill>
                  <a:srgbClr val="00B050"/>
                </a:solidFill>
                <a:latin typeface="Courier New" panose="02070309020205020404" pitchFamily="49" charset="0"/>
                <a:cs typeface="Courier New" panose="02070309020205020404" pitchFamily="49" charset="0"/>
              </a:rPr>
              <a:t>for a test</a:t>
            </a:r>
          </a:p>
          <a:p>
            <a:pPr fontAlgn="auto">
              <a:lnSpc>
                <a:spcPct val="100000"/>
              </a:lnSpc>
              <a:spcBef>
                <a:spcPts val="600"/>
              </a:spcBef>
              <a:buClr>
                <a:schemeClr val="dk1"/>
              </a:buClr>
              <a:buSzPts val="2000"/>
            </a:pPr>
            <a:r>
              <a:rPr lang="en-US" dirty="0">
                <a:solidFill>
                  <a:schemeClr val="bg1"/>
                </a:solidFill>
                <a:latin typeface="Courier New" panose="02070309020205020404" pitchFamily="49" charset="0"/>
                <a:cs typeface="Courier New" panose="02070309020205020404" pitchFamily="49" charset="0"/>
              </a:rPr>
              <a:t>  // </a:t>
            </a:r>
            <a:r>
              <a:rPr lang="en-US" b="1" dirty="0">
                <a:solidFill>
                  <a:schemeClr val="bg1"/>
                </a:solidFill>
                <a:latin typeface="Courier New" panose="02070309020205020404" pitchFamily="49" charset="0"/>
                <a:cs typeface="Courier New" panose="02070309020205020404" pitchFamily="49" charset="0"/>
              </a:rPr>
              <a:t>Act</a:t>
            </a:r>
            <a:r>
              <a:rPr lang="en-US" dirty="0">
                <a:solidFill>
                  <a:schemeClr val="bg1"/>
                </a:solidFill>
                <a:latin typeface="Courier New" panose="02070309020205020404" pitchFamily="49" charset="0"/>
                <a:cs typeface="Courier New" panose="02070309020205020404" pitchFamily="49" charset="0"/>
              </a:rPr>
              <a:t> </a:t>
            </a:r>
          </a:p>
          <a:p>
            <a:pPr fontAlgn="auto">
              <a:lnSpc>
                <a:spcPct val="100000"/>
              </a:lnSpc>
              <a:spcBef>
                <a:spcPts val="600"/>
              </a:spcBef>
              <a:buClr>
                <a:schemeClr val="dk1"/>
              </a:buClr>
              <a:buSzPts val="2000"/>
            </a:pPr>
            <a:r>
              <a:rPr lang="en-US" dirty="0">
                <a:solidFill>
                  <a:schemeClr val="bg1"/>
                </a:solidFill>
                <a:latin typeface="Courier New" panose="02070309020205020404" pitchFamily="49" charset="0"/>
                <a:cs typeface="Courier New" panose="02070309020205020404" pitchFamily="49" charset="0"/>
              </a:rPr>
              <a:t>  // </a:t>
            </a:r>
            <a:r>
              <a:rPr lang="en-US" dirty="0">
                <a:solidFill>
                  <a:srgbClr val="00B050"/>
                </a:solidFill>
                <a:latin typeface="Courier New" panose="02070309020205020404" pitchFamily="49" charset="0"/>
                <a:cs typeface="Courier New" panose="02070309020205020404" pitchFamily="49" charset="0"/>
              </a:rPr>
              <a:t>A call to the method or operation</a:t>
            </a:r>
          </a:p>
          <a:p>
            <a:pPr fontAlgn="auto">
              <a:lnSpc>
                <a:spcPct val="100000"/>
              </a:lnSpc>
              <a:spcBef>
                <a:spcPts val="600"/>
              </a:spcBef>
              <a:buClr>
                <a:schemeClr val="dk1"/>
              </a:buClr>
              <a:buSzPts val="2000"/>
            </a:pPr>
            <a:r>
              <a:rPr lang="en-US" dirty="0">
                <a:solidFill>
                  <a:schemeClr val="bg1"/>
                </a:solidFill>
                <a:latin typeface="Courier New" panose="02070309020205020404" pitchFamily="49" charset="0"/>
                <a:cs typeface="Courier New" panose="02070309020205020404" pitchFamily="49" charset="0"/>
              </a:rPr>
              <a:t>  // </a:t>
            </a:r>
            <a:r>
              <a:rPr lang="en-US" dirty="0">
                <a:solidFill>
                  <a:srgbClr val="00B050"/>
                </a:solidFill>
                <a:latin typeface="Courier New" panose="02070309020205020404" pitchFamily="49" charset="0"/>
                <a:cs typeface="Courier New" panose="02070309020205020404" pitchFamily="49" charset="0"/>
              </a:rPr>
              <a:t>you are testing</a:t>
            </a:r>
          </a:p>
          <a:p>
            <a:pPr fontAlgn="auto">
              <a:lnSpc>
                <a:spcPct val="100000"/>
              </a:lnSpc>
              <a:spcBef>
                <a:spcPts val="600"/>
              </a:spcBef>
              <a:buClr>
                <a:schemeClr val="dk1"/>
              </a:buClr>
              <a:buSzPts val="2000"/>
            </a:pPr>
            <a:r>
              <a:rPr lang="en-US" dirty="0">
                <a:solidFill>
                  <a:schemeClr val="bg1"/>
                </a:solidFill>
                <a:latin typeface="Courier New" panose="02070309020205020404" pitchFamily="49" charset="0"/>
                <a:cs typeface="Courier New" panose="02070309020205020404" pitchFamily="49" charset="0"/>
              </a:rPr>
              <a:t>  // </a:t>
            </a:r>
            <a:r>
              <a:rPr lang="en-US" b="1" dirty="0">
                <a:solidFill>
                  <a:schemeClr val="bg1"/>
                </a:solidFill>
                <a:latin typeface="Courier New" panose="02070309020205020404" pitchFamily="49" charset="0"/>
                <a:cs typeface="Courier New" panose="02070309020205020404" pitchFamily="49" charset="0"/>
              </a:rPr>
              <a:t>Assert</a:t>
            </a:r>
            <a:r>
              <a:rPr lang="en-US" dirty="0">
                <a:solidFill>
                  <a:schemeClr val="bg1"/>
                </a:solidFill>
                <a:latin typeface="Courier New" panose="02070309020205020404" pitchFamily="49" charset="0"/>
                <a:cs typeface="Courier New" panose="02070309020205020404" pitchFamily="49" charset="0"/>
              </a:rPr>
              <a:t> </a:t>
            </a:r>
          </a:p>
          <a:p>
            <a:pPr fontAlgn="auto">
              <a:lnSpc>
                <a:spcPct val="100000"/>
              </a:lnSpc>
              <a:spcBef>
                <a:spcPts val="600"/>
              </a:spcBef>
              <a:buClr>
                <a:schemeClr val="dk1"/>
              </a:buClr>
              <a:buSzPts val="2000"/>
            </a:pPr>
            <a:r>
              <a:rPr lang="en-US" dirty="0">
                <a:solidFill>
                  <a:schemeClr val="bg1"/>
                </a:solidFill>
                <a:latin typeface="Courier New" panose="02070309020205020404" pitchFamily="49" charset="0"/>
                <a:cs typeface="Courier New" panose="02070309020205020404" pitchFamily="49" charset="0"/>
              </a:rPr>
              <a:t>  // </a:t>
            </a:r>
            <a:r>
              <a:rPr lang="en-US" dirty="0">
                <a:solidFill>
                  <a:srgbClr val="00B050"/>
                </a:solidFill>
                <a:latin typeface="Courier New" panose="02070309020205020404" pitchFamily="49" charset="0"/>
                <a:cs typeface="Courier New" panose="02070309020205020404" pitchFamily="49" charset="0"/>
              </a:rPr>
              <a:t>Checking the result or</a:t>
            </a:r>
          </a:p>
          <a:p>
            <a:pPr fontAlgn="auto">
              <a:lnSpc>
                <a:spcPct val="100000"/>
              </a:lnSpc>
              <a:spcBef>
                <a:spcPts val="600"/>
              </a:spcBef>
              <a:buClr>
                <a:schemeClr val="dk1"/>
              </a:buClr>
              <a:buSzPts val="2000"/>
            </a:pPr>
            <a:r>
              <a:rPr lang="en-US" dirty="0">
                <a:solidFill>
                  <a:schemeClr val="bg1"/>
                </a:solidFill>
                <a:latin typeface="Courier New" panose="02070309020205020404" pitchFamily="49" charset="0"/>
                <a:cs typeface="Courier New" panose="02070309020205020404" pitchFamily="49" charset="0"/>
              </a:rPr>
              <a:t>  // </a:t>
            </a:r>
            <a:r>
              <a:rPr lang="en-US" dirty="0">
                <a:solidFill>
                  <a:srgbClr val="00B050"/>
                </a:solidFill>
                <a:latin typeface="Courier New" panose="02070309020205020404" pitchFamily="49" charset="0"/>
                <a:cs typeface="Courier New" panose="02070309020205020404" pitchFamily="49" charset="0"/>
              </a:rPr>
              <a:t>expected state</a:t>
            </a:r>
            <a:endParaRPr lang="en-US" dirty="0">
              <a:solidFill>
                <a:schemeClr val="bg1"/>
              </a:solidFill>
              <a:latin typeface="Courier New" panose="02070309020205020404" pitchFamily="49" charset="0"/>
              <a:cs typeface="Courier New" panose="02070309020205020404" pitchFamily="49" charset="0"/>
            </a:endParaRPr>
          </a:p>
          <a:p>
            <a:pPr fontAlgn="auto">
              <a:lnSpc>
                <a:spcPct val="100000"/>
              </a:lnSpc>
              <a:spcBef>
                <a:spcPts val="600"/>
              </a:spcBef>
              <a:buClr>
                <a:schemeClr val="dk1"/>
              </a:buClr>
              <a:buSzPts val="2000"/>
            </a:pPr>
            <a:r>
              <a:rPr lang="en-US" dirty="0">
                <a:solidFill>
                  <a:schemeClr val="bg1"/>
                </a:solidFill>
                <a:latin typeface="Courier New" panose="02070309020205020404" pitchFamily="49" charset="0"/>
                <a:cs typeface="Courier New" panose="02070309020205020404" pitchFamily="49" charset="0"/>
              </a:rPr>
              <a:t>}</a:t>
            </a:r>
            <a:endParaRPr lang="en-US" b="1" dirty="0">
              <a:solidFill>
                <a:schemeClr val="bg1"/>
              </a:solidFill>
              <a:latin typeface="Courier New" panose="02070309020205020404" pitchFamily="49" charset="0"/>
              <a:cs typeface="Courier New" panose="02070309020205020404" pitchFamily="49" charset="0"/>
            </a:endParaRPr>
          </a:p>
        </p:txBody>
      </p:sp>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Test Structure</a:t>
            </a:r>
            <a:endParaRPr lang="uk-UA" dirty="0"/>
          </a:p>
        </p:txBody>
      </p:sp>
      <p:sp>
        <p:nvSpPr>
          <p:cNvPr id="4" name="Text Placeholder 1">
            <a:extLst>
              <a:ext uri="{FF2B5EF4-FFF2-40B4-BE49-F238E27FC236}">
                <a16:creationId xmlns:a16="http://schemas.microsoft.com/office/drawing/2014/main" id="{D5908FC5-360D-02BA-3EB7-E36AD00C1FB1}"/>
              </a:ext>
            </a:extLst>
          </p:cNvPr>
          <p:cNvSpPr txBox="1">
            <a:spLocks/>
          </p:cNvSpPr>
          <p:nvPr/>
        </p:nvSpPr>
        <p:spPr>
          <a:xfrm>
            <a:off x="7675418" y="1023729"/>
            <a:ext cx="4410565" cy="5655365"/>
          </a:xfrm>
          <a:prstGeom prst="rect">
            <a:avLst/>
          </a:prstGeom>
        </p:spPr>
        <p:txBody>
          <a:bodyPr lIns="0"/>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600"/>
              </a:spcBef>
              <a:buClr>
                <a:schemeClr val="dk1"/>
              </a:buClr>
              <a:buSzPts val="2000"/>
              <a:buFont typeface="Arial" panose="020B0604020202020204" pitchFamily="34" charset="0"/>
              <a:buChar char="•"/>
            </a:pPr>
            <a:r>
              <a:rPr lang="en-US" dirty="0">
                <a:latin typeface="+mn-lt"/>
                <a:cs typeface="Courier New" panose="02070309020205020404" pitchFamily="49" charset="0"/>
              </a:rPr>
              <a:t>Each </a:t>
            </a:r>
            <a:r>
              <a:rPr lang="en-US" dirty="0">
                <a:solidFill>
                  <a:srgbClr val="3333FF"/>
                </a:solidFill>
                <a:latin typeface="+mn-lt"/>
                <a:cs typeface="Courier New" panose="02070309020205020404" pitchFamily="49" charset="0"/>
              </a:rPr>
              <a:t>test</a:t>
            </a:r>
            <a:r>
              <a:rPr lang="en-US" dirty="0">
                <a:latin typeface="+mn-lt"/>
                <a:cs typeface="Courier New" panose="02070309020205020404" pitchFamily="49" charset="0"/>
              </a:rPr>
              <a:t> is joined by the @</a:t>
            </a:r>
            <a:r>
              <a:rPr lang="en-US" b="1" dirty="0">
                <a:latin typeface="+mn-lt"/>
                <a:cs typeface="Courier New" panose="02070309020205020404" pitchFamily="49" charset="0"/>
              </a:rPr>
              <a:t>Test</a:t>
            </a:r>
            <a:r>
              <a:rPr lang="en-US" dirty="0">
                <a:latin typeface="+mn-lt"/>
                <a:cs typeface="Courier New" panose="02070309020205020404" pitchFamily="49" charset="0"/>
              </a:rPr>
              <a:t> annotation and usually contains three main parts:</a:t>
            </a:r>
          </a:p>
          <a:p>
            <a:pPr marL="342900" indent="-342900">
              <a:spcBef>
                <a:spcPts val="600"/>
              </a:spcBef>
              <a:buClr>
                <a:schemeClr val="dk1"/>
              </a:buClr>
              <a:buSzPts val="2000"/>
              <a:buFont typeface="Arial" panose="020B0604020202020204" pitchFamily="34" charset="0"/>
              <a:buChar char="•"/>
            </a:pPr>
            <a:endParaRPr lang="en-US" dirty="0">
              <a:latin typeface="+mn-lt"/>
              <a:cs typeface="Courier New" panose="02070309020205020404" pitchFamily="49" charset="0"/>
            </a:endParaRPr>
          </a:p>
          <a:p>
            <a:pPr marL="342900" indent="-342900">
              <a:spcBef>
                <a:spcPts val="600"/>
              </a:spcBef>
              <a:buClr>
                <a:schemeClr val="dk1"/>
              </a:buClr>
              <a:buSzPts val="2000"/>
              <a:buFont typeface="Arial" panose="020B0604020202020204" pitchFamily="34" charset="0"/>
              <a:buChar char="•"/>
            </a:pPr>
            <a:r>
              <a:rPr lang="en-US" dirty="0">
                <a:latin typeface="+mn-lt"/>
                <a:cs typeface="Courier New" panose="02070309020205020404" pitchFamily="49" charset="0"/>
              </a:rPr>
              <a:t>"</a:t>
            </a:r>
            <a:r>
              <a:rPr lang="en-US" b="1" dirty="0">
                <a:latin typeface="+mn-lt"/>
                <a:cs typeface="Courier New" panose="02070309020205020404" pitchFamily="49" charset="0"/>
              </a:rPr>
              <a:t>Arrange</a:t>
            </a:r>
            <a:r>
              <a:rPr lang="en-US" dirty="0">
                <a:latin typeface="+mn-lt"/>
                <a:cs typeface="Courier New" panose="02070309020205020404" pitchFamily="49" charset="0"/>
              </a:rPr>
              <a:t>" (preparation),</a:t>
            </a:r>
          </a:p>
          <a:p>
            <a:pPr marL="342900" indent="-342900">
              <a:spcBef>
                <a:spcPts val="600"/>
              </a:spcBef>
              <a:buClr>
                <a:schemeClr val="dk1"/>
              </a:buClr>
              <a:buSzPts val="2000"/>
              <a:buFont typeface="Arial" panose="020B0604020202020204" pitchFamily="34" charset="0"/>
              <a:buChar char="•"/>
            </a:pPr>
            <a:r>
              <a:rPr lang="en-US" dirty="0">
                <a:latin typeface="+mn-lt"/>
                <a:cs typeface="Courier New" panose="02070309020205020404" pitchFamily="49" charset="0"/>
              </a:rPr>
              <a:t>"</a:t>
            </a:r>
            <a:r>
              <a:rPr lang="en-US" b="1" dirty="0">
                <a:latin typeface="+mn-lt"/>
                <a:cs typeface="Courier New" panose="02070309020205020404" pitchFamily="49" charset="0"/>
              </a:rPr>
              <a:t>Act</a:t>
            </a:r>
            <a:r>
              <a:rPr lang="en-US" dirty="0">
                <a:latin typeface="+mn-lt"/>
                <a:cs typeface="Courier New" panose="02070309020205020404" pitchFamily="49" charset="0"/>
              </a:rPr>
              <a:t>" (method call) and</a:t>
            </a:r>
          </a:p>
          <a:p>
            <a:pPr marL="342900" indent="-342900">
              <a:spcBef>
                <a:spcPts val="600"/>
              </a:spcBef>
              <a:buClr>
                <a:schemeClr val="dk1"/>
              </a:buClr>
              <a:buSzPts val="2000"/>
              <a:buFont typeface="Arial" panose="020B0604020202020204" pitchFamily="34" charset="0"/>
              <a:buChar char="•"/>
            </a:pPr>
            <a:r>
              <a:rPr lang="en-US" dirty="0">
                <a:latin typeface="+mn-lt"/>
                <a:cs typeface="Courier New" panose="02070309020205020404" pitchFamily="49" charset="0"/>
              </a:rPr>
              <a:t>"</a:t>
            </a:r>
            <a:r>
              <a:rPr lang="en-US" b="1" dirty="0">
                <a:latin typeface="+mn-lt"/>
                <a:cs typeface="Courier New" panose="02070309020205020404" pitchFamily="49" charset="0"/>
              </a:rPr>
              <a:t>Assert</a:t>
            </a:r>
            <a:r>
              <a:rPr lang="en-US" dirty="0">
                <a:latin typeface="+mn-lt"/>
                <a:cs typeface="Courier New" panose="02070309020205020404" pitchFamily="49" charset="0"/>
              </a:rPr>
              <a:t>" (check the result)</a:t>
            </a:r>
          </a:p>
        </p:txBody>
      </p:sp>
    </p:spTree>
    <p:extLst>
      <p:ext uri="{BB962C8B-B14F-4D97-AF65-F5344CB8AC3E}">
        <p14:creationId xmlns:p14="http://schemas.microsoft.com/office/powerpoint/2010/main" val="1115289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91FD95-555B-DA5D-B115-BD794B83DD94}"/>
              </a:ext>
            </a:extLst>
          </p:cNvPr>
          <p:cNvSpPr>
            <a:spLocks noGrp="1"/>
          </p:cNvSpPr>
          <p:nvPr>
            <p:ph type="body" sz="quarter" idx="10"/>
          </p:nvPr>
        </p:nvSpPr>
        <p:spPr/>
        <p:txBody>
          <a:bodyPr/>
          <a:lstStyle/>
          <a:p>
            <a:pPr marL="342900" indent="-342900" fontAlgn="auto">
              <a:lnSpc>
                <a:spcPct val="100000"/>
              </a:lnSpc>
              <a:spcBef>
                <a:spcPts val="1200"/>
              </a:spcBef>
              <a:spcAft>
                <a:spcPts val="600"/>
              </a:spcAft>
              <a:buClr>
                <a:schemeClr val="dk1"/>
              </a:buClr>
              <a:buSzPts val="2000"/>
              <a:buFont typeface="Arial" panose="020B0604020202020204" pitchFamily="34" charset="0"/>
              <a:buChar char="•"/>
            </a:pP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Assertions</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(Assertions) in programming are special constructs that are used to check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conditions</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and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generate</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exceptions</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when these conditions are not met.</a:t>
            </a:r>
          </a:p>
          <a:p>
            <a:pPr marL="342900" indent="-342900" fontAlgn="auto">
              <a:lnSpc>
                <a:spcPct val="100000"/>
              </a:lnSpc>
              <a:spcBef>
                <a:spcPts val="1200"/>
              </a:spcBef>
              <a:spcAft>
                <a:spcPts val="600"/>
              </a:spcAft>
              <a:buClr>
                <a:schemeClr val="dk1"/>
              </a:buClr>
              <a:buSzPts val="2000"/>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In the context of testing, assertions help verify that a program returns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expected</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results</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marL="342900" indent="-342900" fontAlgn="auto">
              <a:lnSpc>
                <a:spcPct val="100000"/>
              </a:lnSpc>
              <a:spcBef>
                <a:spcPts val="1200"/>
              </a:spcBef>
              <a:spcAft>
                <a:spcPts val="600"/>
              </a:spcAft>
              <a:buClr>
                <a:schemeClr val="dk1"/>
              </a:buClr>
              <a:buSzPts val="2000"/>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In JUnit  assertions are used to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compare</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actual</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test results with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expected</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results and identify program misbehavior.</a:t>
            </a:r>
          </a:p>
          <a:p>
            <a:pPr marL="342900" indent="-342900" fontAlgn="auto">
              <a:lnSpc>
                <a:spcPct val="100000"/>
              </a:lnSpc>
              <a:spcBef>
                <a:spcPts val="1200"/>
              </a:spcBef>
              <a:spcAft>
                <a:spcPts val="600"/>
              </a:spcAft>
              <a:buClr>
                <a:schemeClr val="dk1"/>
              </a:buClr>
              <a:buSzPts val="2000"/>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In JUnit 5, the Assertions class is part of the </a:t>
            </a:r>
            <a:r>
              <a:rPr lang="en-US" dirty="0" err="1">
                <a:solidFill>
                  <a:schemeClr val="bg1"/>
                </a:solidFill>
                <a:latin typeface="Courier New" panose="02070309020205020404" pitchFamily="49" charset="0"/>
                <a:cs typeface="Courier New" panose="02070309020205020404" pitchFamily="49" charset="0"/>
              </a:rPr>
              <a:t>org.junit.jupiter.api</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package and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contains</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 set of static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methods</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for use in test methods for assertion expressions (validations).</a:t>
            </a:r>
          </a:p>
          <a:p>
            <a:pPr marL="800100" lvl="1" indent="-342900">
              <a:lnSpc>
                <a:spcPct val="100000"/>
              </a:lnSpc>
              <a:spcBef>
                <a:spcPts val="1200"/>
              </a:spcBef>
              <a:spcAft>
                <a:spcPts val="600"/>
              </a:spcAft>
              <a:buClr>
                <a:schemeClr val="dk1"/>
              </a:buClr>
              <a:buSzPts val="2000"/>
              <a:buFont typeface="Arial" panose="020B0604020202020204" pitchFamily="34" charset="0"/>
              <a:buChar char="•"/>
            </a:pPr>
            <a:r>
              <a:rPr lang="en-US"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assertEquals</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 comparing two values and determining if they are equal</a:t>
            </a:r>
          </a:p>
          <a:p>
            <a:pPr marL="800100" lvl="1" indent="-342900">
              <a:lnSpc>
                <a:spcPct val="100000"/>
              </a:lnSpc>
              <a:spcBef>
                <a:spcPts val="1200"/>
              </a:spcBef>
              <a:spcAft>
                <a:spcPts val="600"/>
              </a:spcAft>
              <a:buClr>
                <a:schemeClr val="dk1"/>
              </a:buClr>
              <a:buSzPts val="2000"/>
              <a:buFont typeface="Arial" panose="020B0604020202020204" pitchFamily="34" charset="0"/>
              <a:buChar char="•"/>
            </a:pPr>
            <a:r>
              <a:rPr lang="en-US"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assertTrue</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 checks that a certain logical condition is true</a:t>
            </a:r>
          </a:p>
        </p:txBody>
      </p:sp>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JUnit 5</a:t>
            </a:r>
            <a:endParaRPr lang="uk-UA" dirty="0"/>
          </a:p>
        </p:txBody>
      </p:sp>
    </p:spTree>
    <p:extLst>
      <p:ext uri="{BB962C8B-B14F-4D97-AF65-F5344CB8AC3E}">
        <p14:creationId xmlns:p14="http://schemas.microsoft.com/office/powerpoint/2010/main" val="495794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JUnit 5</a:t>
            </a:r>
            <a:endParaRPr lang="uk-UA" dirty="0"/>
          </a:p>
        </p:txBody>
      </p:sp>
      <p:pic>
        <p:nvPicPr>
          <p:cNvPr id="4" name="Picture 3">
            <a:extLst>
              <a:ext uri="{FF2B5EF4-FFF2-40B4-BE49-F238E27FC236}">
                <a16:creationId xmlns:a16="http://schemas.microsoft.com/office/drawing/2014/main" id="{3E453CBC-869C-3128-2D83-8EAD22934661}"/>
              </a:ext>
            </a:extLst>
          </p:cNvPr>
          <p:cNvPicPr>
            <a:picLocks noChangeAspect="1"/>
          </p:cNvPicPr>
          <p:nvPr/>
        </p:nvPicPr>
        <p:blipFill>
          <a:blip r:embed="rId3"/>
          <a:stretch>
            <a:fillRect/>
          </a:stretch>
        </p:blipFill>
        <p:spPr>
          <a:xfrm>
            <a:off x="479465" y="933101"/>
            <a:ext cx="7240963" cy="5490977"/>
          </a:xfrm>
          <a:prstGeom prst="rect">
            <a:avLst/>
          </a:prstGeom>
        </p:spPr>
      </p:pic>
    </p:spTree>
    <p:extLst>
      <p:ext uri="{BB962C8B-B14F-4D97-AF65-F5344CB8AC3E}">
        <p14:creationId xmlns:p14="http://schemas.microsoft.com/office/powerpoint/2010/main" val="4290732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JUnit 5</a:t>
            </a:r>
            <a:endParaRPr lang="uk-UA" dirty="0"/>
          </a:p>
        </p:txBody>
      </p:sp>
      <p:pic>
        <p:nvPicPr>
          <p:cNvPr id="4" name="Picture 3">
            <a:extLst>
              <a:ext uri="{FF2B5EF4-FFF2-40B4-BE49-F238E27FC236}">
                <a16:creationId xmlns:a16="http://schemas.microsoft.com/office/drawing/2014/main" id="{EF42F9AB-6171-7A2B-73A9-FF20CBAFE505}"/>
              </a:ext>
            </a:extLst>
          </p:cNvPr>
          <p:cNvPicPr>
            <a:picLocks noChangeAspect="1"/>
          </p:cNvPicPr>
          <p:nvPr/>
        </p:nvPicPr>
        <p:blipFill>
          <a:blip r:embed="rId3"/>
          <a:stretch>
            <a:fillRect/>
          </a:stretch>
        </p:blipFill>
        <p:spPr>
          <a:xfrm>
            <a:off x="228600" y="1440216"/>
            <a:ext cx="5830114" cy="3833395"/>
          </a:xfrm>
          <a:prstGeom prst="rect">
            <a:avLst/>
          </a:prstGeom>
        </p:spPr>
      </p:pic>
      <p:pic>
        <p:nvPicPr>
          <p:cNvPr id="6" name="Picture 5">
            <a:extLst>
              <a:ext uri="{FF2B5EF4-FFF2-40B4-BE49-F238E27FC236}">
                <a16:creationId xmlns:a16="http://schemas.microsoft.com/office/drawing/2014/main" id="{3224B8DE-F7CB-8E28-2DDE-1FD20641A0E4}"/>
              </a:ext>
            </a:extLst>
          </p:cNvPr>
          <p:cNvPicPr>
            <a:picLocks noChangeAspect="1"/>
          </p:cNvPicPr>
          <p:nvPr/>
        </p:nvPicPr>
        <p:blipFill>
          <a:blip r:embed="rId4"/>
          <a:stretch>
            <a:fillRect/>
          </a:stretch>
        </p:blipFill>
        <p:spPr>
          <a:xfrm>
            <a:off x="6339055" y="1455458"/>
            <a:ext cx="5624345" cy="3818153"/>
          </a:xfrm>
          <a:prstGeom prst="rect">
            <a:avLst/>
          </a:prstGeom>
        </p:spPr>
      </p:pic>
    </p:spTree>
    <p:extLst>
      <p:ext uri="{BB962C8B-B14F-4D97-AF65-F5344CB8AC3E}">
        <p14:creationId xmlns:p14="http://schemas.microsoft.com/office/powerpoint/2010/main" val="2680045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4C0F30-334F-C6F3-470E-25374F760C33}"/>
              </a:ext>
            </a:extLst>
          </p:cNvPr>
          <p:cNvSpPr>
            <a:spLocks noGrp="1"/>
          </p:cNvSpPr>
          <p:nvPr>
            <p:ph type="title"/>
          </p:nvPr>
        </p:nvSpPr>
        <p:spPr>
          <a:xfrm>
            <a:off x="331839" y="1379913"/>
            <a:ext cx="11528315" cy="2917767"/>
          </a:xfrm>
        </p:spPr>
        <p:txBody>
          <a:bodyPr/>
          <a:lstStyle/>
          <a:p>
            <a:pPr algn="ctr"/>
            <a:br>
              <a:rPr lang="en-US" altLang="en-US" sz="4400" cap="none" dirty="0">
                <a:latin typeface="Proxima Nova Black" panose="02000506030000020004" pitchFamily="2" charset="0"/>
              </a:rPr>
            </a:br>
            <a:br>
              <a:rPr lang="en-US" altLang="en-US" sz="4400" cap="none" dirty="0">
                <a:latin typeface="Proxima Nova Black" panose="02000506030000020004" pitchFamily="2" charset="0"/>
              </a:rPr>
            </a:br>
            <a:br>
              <a:rPr lang="en-US" altLang="en-US" sz="4400" cap="none" dirty="0">
                <a:latin typeface="Proxima Nova Black" panose="02000506030000020004" pitchFamily="2" charset="0"/>
              </a:rPr>
            </a:br>
            <a:r>
              <a:rPr lang="en-US" altLang="en-US" sz="4400" cap="none" dirty="0">
                <a:latin typeface="Proxima Nova Black" panose="02000506030000020004" pitchFamily="2" charset="0"/>
              </a:rPr>
              <a:t>Case Studies</a:t>
            </a:r>
            <a:endParaRPr lang="en-US" sz="4400" cap="none" dirty="0"/>
          </a:p>
        </p:txBody>
      </p:sp>
    </p:spTree>
    <p:extLst>
      <p:ext uri="{BB962C8B-B14F-4D97-AF65-F5344CB8AC3E}">
        <p14:creationId xmlns:p14="http://schemas.microsoft.com/office/powerpoint/2010/main" val="2722311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Case Studies</a:t>
            </a:r>
            <a:endParaRPr lang="uk-UA" dirty="0"/>
          </a:p>
        </p:txBody>
      </p:sp>
      <p:pic>
        <p:nvPicPr>
          <p:cNvPr id="4" name="Picture 3">
            <a:extLst>
              <a:ext uri="{FF2B5EF4-FFF2-40B4-BE49-F238E27FC236}">
                <a16:creationId xmlns:a16="http://schemas.microsoft.com/office/drawing/2014/main" id="{C55981B9-5BFD-ED07-916F-F211F0FF38F0}"/>
              </a:ext>
            </a:extLst>
          </p:cNvPr>
          <p:cNvPicPr>
            <a:picLocks noChangeAspect="1"/>
          </p:cNvPicPr>
          <p:nvPr/>
        </p:nvPicPr>
        <p:blipFill>
          <a:blip r:embed="rId3"/>
          <a:stretch>
            <a:fillRect/>
          </a:stretch>
        </p:blipFill>
        <p:spPr>
          <a:xfrm>
            <a:off x="228600" y="995022"/>
            <a:ext cx="11104418" cy="5112033"/>
          </a:xfrm>
          <a:prstGeom prst="rect">
            <a:avLst/>
          </a:prstGeom>
        </p:spPr>
      </p:pic>
    </p:spTree>
    <p:extLst>
      <p:ext uri="{BB962C8B-B14F-4D97-AF65-F5344CB8AC3E}">
        <p14:creationId xmlns:p14="http://schemas.microsoft.com/office/powerpoint/2010/main" val="3548862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Case Studies</a:t>
            </a:r>
            <a:endParaRPr lang="uk-UA" dirty="0"/>
          </a:p>
        </p:txBody>
      </p:sp>
      <p:pic>
        <p:nvPicPr>
          <p:cNvPr id="4" name="Picture 3">
            <a:extLst>
              <a:ext uri="{FF2B5EF4-FFF2-40B4-BE49-F238E27FC236}">
                <a16:creationId xmlns:a16="http://schemas.microsoft.com/office/drawing/2014/main" id="{79206D00-7D68-1A89-11E6-53A1F16EE7EF}"/>
              </a:ext>
            </a:extLst>
          </p:cNvPr>
          <p:cNvPicPr>
            <a:picLocks noChangeAspect="1"/>
          </p:cNvPicPr>
          <p:nvPr/>
        </p:nvPicPr>
        <p:blipFill>
          <a:blip r:embed="rId3"/>
          <a:stretch>
            <a:fillRect/>
          </a:stretch>
        </p:blipFill>
        <p:spPr>
          <a:xfrm>
            <a:off x="314226" y="891574"/>
            <a:ext cx="8229485" cy="5786582"/>
          </a:xfrm>
          <a:prstGeom prst="rect">
            <a:avLst/>
          </a:prstGeom>
        </p:spPr>
      </p:pic>
    </p:spTree>
    <p:extLst>
      <p:ext uri="{BB962C8B-B14F-4D97-AF65-F5344CB8AC3E}">
        <p14:creationId xmlns:p14="http://schemas.microsoft.com/office/powerpoint/2010/main" val="1324925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7D3C3-7258-0FD0-E800-A9F4994EE740}"/>
              </a:ext>
            </a:extLst>
          </p:cNvPr>
          <p:cNvSpPr>
            <a:spLocks noGrp="1"/>
          </p:cNvSpPr>
          <p:nvPr>
            <p:ph type="title"/>
          </p:nvPr>
        </p:nvSpPr>
        <p:spPr/>
        <p:txBody>
          <a:bodyPr/>
          <a:lstStyle/>
          <a:p>
            <a:r>
              <a:rPr lang="en-US" dirty="0"/>
              <a:t>Agenda</a:t>
            </a:r>
            <a:endParaRPr lang="en-UA" dirty="0"/>
          </a:p>
        </p:txBody>
      </p:sp>
      <p:sp>
        <p:nvSpPr>
          <p:cNvPr id="4" name="Text Placeholder 3">
            <a:extLst>
              <a:ext uri="{FF2B5EF4-FFF2-40B4-BE49-F238E27FC236}">
                <a16:creationId xmlns:a16="http://schemas.microsoft.com/office/drawing/2014/main" id="{910253F1-7D73-8EEE-3C6E-303FC967AD16}"/>
              </a:ext>
            </a:extLst>
          </p:cNvPr>
          <p:cNvSpPr>
            <a:spLocks noGrp="1"/>
          </p:cNvSpPr>
          <p:nvPr>
            <p:ph type="body" sz="quarter" idx="10"/>
          </p:nvPr>
        </p:nvSpPr>
        <p:spPr/>
        <p:txBody>
          <a:bodyPr/>
          <a:lstStyle/>
          <a:p>
            <a:pPr marL="227013" indent="-227013">
              <a:lnSpc>
                <a:spcPct val="95000"/>
              </a:lnSpc>
              <a:spcBef>
                <a:spcPts val="1800"/>
              </a:spcBef>
              <a:buClrTx/>
              <a:buFont typeface="Arial" panose="020B0604020202020204" pitchFamily="34" charset="0"/>
              <a:buChar char="•"/>
            </a:pPr>
            <a:endParaRPr lang="en-US" altLang="en-US" sz="2400" dirty="0"/>
          </a:p>
          <a:p>
            <a:pPr marL="227013" indent="-227013">
              <a:lnSpc>
                <a:spcPct val="95000"/>
              </a:lnSpc>
              <a:spcBef>
                <a:spcPts val="1800"/>
              </a:spcBef>
              <a:buClrTx/>
              <a:buFont typeface="Arial" panose="020B0604020202020204" pitchFamily="34" charset="0"/>
              <a:buChar char="•"/>
            </a:pPr>
            <a:endParaRPr lang="en-US" altLang="en-US" sz="2400" dirty="0"/>
          </a:p>
          <a:p>
            <a:pPr marL="227013" indent="-227013">
              <a:lnSpc>
                <a:spcPct val="95000"/>
              </a:lnSpc>
              <a:spcBef>
                <a:spcPts val="1800"/>
              </a:spcBef>
              <a:buClrTx/>
              <a:buFont typeface="Arial" panose="020B0604020202020204" pitchFamily="34" charset="0"/>
              <a:buChar char="•"/>
            </a:pPr>
            <a:r>
              <a:rPr lang="en-US" altLang="en-US" sz="2400" dirty="0"/>
              <a:t>What is Testing</a:t>
            </a:r>
          </a:p>
          <a:p>
            <a:pPr marL="227013" indent="-227013">
              <a:lnSpc>
                <a:spcPct val="95000"/>
              </a:lnSpc>
              <a:spcBef>
                <a:spcPts val="1800"/>
              </a:spcBef>
              <a:buClrTx/>
              <a:buFont typeface="Arial" panose="020B0604020202020204" pitchFamily="34" charset="0"/>
              <a:buChar char="•"/>
            </a:pPr>
            <a:r>
              <a:rPr lang="en-US" altLang="en-US" sz="2400" dirty="0"/>
              <a:t>JUnit 5</a:t>
            </a:r>
          </a:p>
          <a:p>
            <a:pPr marL="227013" indent="-227013">
              <a:lnSpc>
                <a:spcPct val="95000"/>
              </a:lnSpc>
              <a:spcBef>
                <a:spcPts val="1800"/>
              </a:spcBef>
              <a:buClrTx/>
              <a:buFont typeface="Arial" panose="020B0604020202020204" pitchFamily="34" charset="0"/>
              <a:buChar char="•"/>
            </a:pPr>
            <a:r>
              <a:rPr lang="en-US" altLang="en-US" sz="2400" dirty="0"/>
              <a:t>Test Design Techniques</a:t>
            </a:r>
          </a:p>
          <a:p>
            <a:pPr marL="227013" indent="-227013">
              <a:lnSpc>
                <a:spcPct val="95000"/>
              </a:lnSpc>
              <a:spcBef>
                <a:spcPts val="1800"/>
              </a:spcBef>
              <a:buClrTx/>
              <a:buFont typeface="Arial" panose="020B0604020202020204" pitchFamily="34" charset="0"/>
              <a:buChar char="•"/>
            </a:pPr>
            <a:r>
              <a:rPr lang="en-US" altLang="en-US" sz="2400" dirty="0"/>
              <a:t>Selenium</a:t>
            </a:r>
            <a:r>
              <a:rPr lang="en-US" altLang="en-US" dirty="0"/>
              <a:t> Introduction</a:t>
            </a:r>
            <a:endParaRPr lang="en-US" altLang="en-US" sz="2400" dirty="0"/>
          </a:p>
          <a:p>
            <a:pPr marL="227013" indent="-227013">
              <a:lnSpc>
                <a:spcPct val="95000"/>
              </a:lnSpc>
              <a:spcBef>
                <a:spcPts val="1800"/>
              </a:spcBef>
              <a:buClrTx/>
              <a:buFont typeface="Arial" panose="020B0604020202020204" pitchFamily="34" charset="0"/>
              <a:buChar char="•"/>
            </a:pPr>
            <a:r>
              <a:rPr lang="en-US" altLang="en-US" sz="2400" dirty="0"/>
              <a:t>Case Studies</a:t>
            </a:r>
          </a:p>
        </p:txBody>
      </p:sp>
    </p:spTree>
    <p:extLst>
      <p:ext uri="{BB962C8B-B14F-4D97-AF65-F5344CB8AC3E}">
        <p14:creationId xmlns:p14="http://schemas.microsoft.com/office/powerpoint/2010/main" val="1395101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Case Studies. Product</a:t>
            </a:r>
            <a:endParaRPr lang="uk-UA" dirty="0"/>
          </a:p>
        </p:txBody>
      </p:sp>
      <p:pic>
        <p:nvPicPr>
          <p:cNvPr id="4" name="Picture 3">
            <a:extLst>
              <a:ext uri="{FF2B5EF4-FFF2-40B4-BE49-F238E27FC236}">
                <a16:creationId xmlns:a16="http://schemas.microsoft.com/office/drawing/2014/main" id="{2A9E9C95-7882-2F79-E586-20AC206018FC}"/>
              </a:ext>
            </a:extLst>
          </p:cNvPr>
          <p:cNvPicPr>
            <a:picLocks noChangeAspect="1"/>
          </p:cNvPicPr>
          <p:nvPr/>
        </p:nvPicPr>
        <p:blipFill>
          <a:blip r:embed="rId3"/>
          <a:stretch>
            <a:fillRect/>
          </a:stretch>
        </p:blipFill>
        <p:spPr>
          <a:xfrm>
            <a:off x="228600" y="3230806"/>
            <a:ext cx="8895687" cy="3034612"/>
          </a:xfrm>
          <a:prstGeom prst="rect">
            <a:avLst/>
          </a:prstGeom>
        </p:spPr>
      </p:pic>
      <p:pic>
        <p:nvPicPr>
          <p:cNvPr id="6" name="Picture 5">
            <a:extLst>
              <a:ext uri="{FF2B5EF4-FFF2-40B4-BE49-F238E27FC236}">
                <a16:creationId xmlns:a16="http://schemas.microsoft.com/office/drawing/2014/main" id="{4CB67351-D468-FBE7-8907-B88D6A19C17D}"/>
              </a:ext>
            </a:extLst>
          </p:cNvPr>
          <p:cNvPicPr>
            <a:picLocks noChangeAspect="1"/>
          </p:cNvPicPr>
          <p:nvPr/>
        </p:nvPicPr>
        <p:blipFill>
          <a:blip r:embed="rId4"/>
          <a:stretch>
            <a:fillRect/>
          </a:stretch>
        </p:blipFill>
        <p:spPr>
          <a:xfrm>
            <a:off x="228601" y="1252718"/>
            <a:ext cx="6014448" cy="1588516"/>
          </a:xfrm>
          <a:prstGeom prst="rect">
            <a:avLst/>
          </a:prstGeom>
        </p:spPr>
      </p:pic>
      <p:pic>
        <p:nvPicPr>
          <p:cNvPr id="8" name="Picture 7">
            <a:extLst>
              <a:ext uri="{FF2B5EF4-FFF2-40B4-BE49-F238E27FC236}">
                <a16:creationId xmlns:a16="http://schemas.microsoft.com/office/drawing/2014/main" id="{2D09C177-45BE-BF8E-D2E9-CD19B123ADB4}"/>
              </a:ext>
            </a:extLst>
          </p:cNvPr>
          <p:cNvPicPr>
            <a:picLocks noChangeAspect="1"/>
          </p:cNvPicPr>
          <p:nvPr/>
        </p:nvPicPr>
        <p:blipFill>
          <a:blip r:embed="rId5"/>
          <a:stretch>
            <a:fillRect/>
          </a:stretch>
        </p:blipFill>
        <p:spPr>
          <a:xfrm>
            <a:off x="8666480" y="805942"/>
            <a:ext cx="3229969" cy="3241068"/>
          </a:xfrm>
          <a:prstGeom prst="rect">
            <a:avLst/>
          </a:prstGeom>
        </p:spPr>
      </p:pic>
    </p:spTree>
    <p:extLst>
      <p:ext uri="{BB962C8B-B14F-4D97-AF65-F5344CB8AC3E}">
        <p14:creationId xmlns:p14="http://schemas.microsoft.com/office/powerpoint/2010/main" val="731400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Case Studies. Product</a:t>
            </a:r>
            <a:endParaRPr lang="uk-UA" dirty="0"/>
          </a:p>
        </p:txBody>
      </p:sp>
      <p:pic>
        <p:nvPicPr>
          <p:cNvPr id="4" name="Picture 3">
            <a:extLst>
              <a:ext uri="{FF2B5EF4-FFF2-40B4-BE49-F238E27FC236}">
                <a16:creationId xmlns:a16="http://schemas.microsoft.com/office/drawing/2014/main" id="{603008AF-0010-2776-9439-7078387D7D2A}"/>
              </a:ext>
            </a:extLst>
          </p:cNvPr>
          <p:cNvPicPr>
            <a:picLocks noChangeAspect="1"/>
          </p:cNvPicPr>
          <p:nvPr/>
        </p:nvPicPr>
        <p:blipFill>
          <a:blip r:embed="rId3"/>
          <a:stretch>
            <a:fillRect/>
          </a:stretch>
        </p:blipFill>
        <p:spPr>
          <a:xfrm>
            <a:off x="228600" y="891574"/>
            <a:ext cx="8869218" cy="4190751"/>
          </a:xfrm>
          <a:prstGeom prst="rect">
            <a:avLst/>
          </a:prstGeom>
        </p:spPr>
      </p:pic>
      <p:pic>
        <p:nvPicPr>
          <p:cNvPr id="6" name="Picture 5">
            <a:extLst>
              <a:ext uri="{FF2B5EF4-FFF2-40B4-BE49-F238E27FC236}">
                <a16:creationId xmlns:a16="http://schemas.microsoft.com/office/drawing/2014/main" id="{C3F6D466-F3E9-6C6F-25DF-03F1E79FEEA6}"/>
              </a:ext>
            </a:extLst>
          </p:cNvPr>
          <p:cNvPicPr>
            <a:picLocks noChangeAspect="1"/>
          </p:cNvPicPr>
          <p:nvPr/>
        </p:nvPicPr>
        <p:blipFill>
          <a:blip r:embed="rId4"/>
          <a:stretch>
            <a:fillRect/>
          </a:stretch>
        </p:blipFill>
        <p:spPr>
          <a:xfrm>
            <a:off x="348674" y="5300975"/>
            <a:ext cx="7909711" cy="1230802"/>
          </a:xfrm>
          <a:prstGeom prst="rect">
            <a:avLst/>
          </a:prstGeom>
        </p:spPr>
      </p:pic>
    </p:spTree>
    <p:extLst>
      <p:ext uri="{BB962C8B-B14F-4D97-AF65-F5344CB8AC3E}">
        <p14:creationId xmlns:p14="http://schemas.microsoft.com/office/powerpoint/2010/main" val="2964768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Integration Test</a:t>
            </a:r>
            <a:endParaRPr lang="uk-UA" dirty="0"/>
          </a:p>
        </p:txBody>
      </p:sp>
      <p:pic>
        <p:nvPicPr>
          <p:cNvPr id="4" name="Picture 3">
            <a:extLst>
              <a:ext uri="{FF2B5EF4-FFF2-40B4-BE49-F238E27FC236}">
                <a16:creationId xmlns:a16="http://schemas.microsoft.com/office/drawing/2014/main" id="{0F0BCF48-A2E0-D8C3-F5AE-B3F5E03F1BFE}"/>
              </a:ext>
            </a:extLst>
          </p:cNvPr>
          <p:cNvPicPr>
            <a:picLocks noChangeAspect="1"/>
          </p:cNvPicPr>
          <p:nvPr/>
        </p:nvPicPr>
        <p:blipFill>
          <a:blip r:embed="rId3"/>
          <a:stretch>
            <a:fillRect/>
          </a:stretch>
        </p:blipFill>
        <p:spPr>
          <a:xfrm>
            <a:off x="152402" y="1111911"/>
            <a:ext cx="10882879" cy="4538344"/>
          </a:xfrm>
          <a:prstGeom prst="rect">
            <a:avLst/>
          </a:prstGeom>
        </p:spPr>
      </p:pic>
    </p:spTree>
    <p:extLst>
      <p:ext uri="{BB962C8B-B14F-4D97-AF65-F5344CB8AC3E}">
        <p14:creationId xmlns:p14="http://schemas.microsoft.com/office/powerpoint/2010/main" val="2599436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91FD95-555B-DA5D-B115-BD794B83DD94}"/>
              </a:ext>
            </a:extLst>
          </p:cNvPr>
          <p:cNvSpPr>
            <a:spLocks noGrp="1"/>
          </p:cNvSpPr>
          <p:nvPr>
            <p:ph type="body" sz="quarter" idx="10"/>
          </p:nvPr>
        </p:nvSpPr>
        <p:spPr/>
        <p:txBody>
          <a:bodyPr/>
          <a:lstStyle/>
          <a:p>
            <a:pPr marL="342900" indent="-342900" fontAlgn="auto">
              <a:lnSpc>
                <a:spcPct val="100000"/>
              </a:lnSpc>
              <a:spcBef>
                <a:spcPts val="600"/>
              </a:spcBef>
              <a:spcAft>
                <a:spcPts val="600"/>
              </a:spcAft>
              <a:buClr>
                <a:schemeClr val="dk1"/>
              </a:buClr>
              <a:buSzPts val="2000"/>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A method </a:t>
            </a:r>
            <a:r>
              <a:rPr lang="en-US" b="1" dirty="0">
                <a:solidFill>
                  <a:srgbClr val="3333FF"/>
                </a:solidFill>
                <a:latin typeface="Open Sans" panose="020B0606030504020204" pitchFamily="34" charset="0"/>
                <a:ea typeface="Open Sans" panose="020B0606030504020204" pitchFamily="34" charset="0"/>
                <a:cs typeface="Open Sans" panose="020B0606030504020204" pitchFamily="34" charset="0"/>
              </a:rPr>
              <a:t>stub</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or simply stub in software development is a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piece</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of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code</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used to stand in for some other programming functionality.</a:t>
            </a:r>
          </a:p>
          <a:p>
            <a:pPr marL="342900" indent="-342900" fontAlgn="auto">
              <a:lnSpc>
                <a:spcPct val="100000"/>
              </a:lnSpc>
              <a:spcBef>
                <a:spcPts val="600"/>
              </a:spcBef>
              <a:spcAft>
                <a:spcPts val="600"/>
              </a:spcAft>
              <a:buClr>
                <a:schemeClr val="dk1"/>
              </a:buClr>
              <a:buSzPts val="2000"/>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A stub may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simulate</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the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behavior</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of existing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code</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or be a temporary substitute for yet-to-be-developed code.</a:t>
            </a:r>
          </a:p>
        </p:txBody>
      </p:sp>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Stub</a:t>
            </a:r>
            <a:endParaRPr lang="uk-UA" dirty="0"/>
          </a:p>
        </p:txBody>
      </p:sp>
      <p:pic>
        <p:nvPicPr>
          <p:cNvPr id="5" name="Picture 4">
            <a:extLst>
              <a:ext uri="{FF2B5EF4-FFF2-40B4-BE49-F238E27FC236}">
                <a16:creationId xmlns:a16="http://schemas.microsoft.com/office/drawing/2014/main" id="{4A7A807F-1E11-4419-5994-E399DD30CFA7}"/>
              </a:ext>
            </a:extLst>
          </p:cNvPr>
          <p:cNvPicPr>
            <a:picLocks noChangeAspect="1"/>
          </p:cNvPicPr>
          <p:nvPr/>
        </p:nvPicPr>
        <p:blipFill>
          <a:blip r:embed="rId3"/>
          <a:stretch>
            <a:fillRect/>
          </a:stretch>
        </p:blipFill>
        <p:spPr>
          <a:xfrm>
            <a:off x="448178" y="3237413"/>
            <a:ext cx="7807780" cy="2297750"/>
          </a:xfrm>
          <a:prstGeom prst="rect">
            <a:avLst/>
          </a:prstGeom>
        </p:spPr>
      </p:pic>
    </p:spTree>
    <p:extLst>
      <p:ext uri="{BB962C8B-B14F-4D97-AF65-F5344CB8AC3E}">
        <p14:creationId xmlns:p14="http://schemas.microsoft.com/office/powerpoint/2010/main" val="3863642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Stub</a:t>
            </a:r>
            <a:endParaRPr lang="uk-UA" dirty="0"/>
          </a:p>
        </p:txBody>
      </p:sp>
      <p:pic>
        <p:nvPicPr>
          <p:cNvPr id="4" name="Picture 3">
            <a:extLst>
              <a:ext uri="{FF2B5EF4-FFF2-40B4-BE49-F238E27FC236}">
                <a16:creationId xmlns:a16="http://schemas.microsoft.com/office/drawing/2014/main" id="{34B3C035-2100-288F-C280-3C486FF02093}"/>
              </a:ext>
            </a:extLst>
          </p:cNvPr>
          <p:cNvPicPr>
            <a:picLocks noChangeAspect="1"/>
          </p:cNvPicPr>
          <p:nvPr/>
        </p:nvPicPr>
        <p:blipFill>
          <a:blip r:embed="rId3"/>
          <a:stretch>
            <a:fillRect/>
          </a:stretch>
        </p:blipFill>
        <p:spPr>
          <a:xfrm>
            <a:off x="418647" y="1157145"/>
            <a:ext cx="7750621" cy="2343478"/>
          </a:xfrm>
          <a:prstGeom prst="rect">
            <a:avLst/>
          </a:prstGeom>
        </p:spPr>
      </p:pic>
      <p:pic>
        <p:nvPicPr>
          <p:cNvPr id="6" name="Picture 5">
            <a:extLst>
              <a:ext uri="{FF2B5EF4-FFF2-40B4-BE49-F238E27FC236}">
                <a16:creationId xmlns:a16="http://schemas.microsoft.com/office/drawing/2014/main" id="{CE2E988C-1255-3C04-2089-AF98C31B4EB6}"/>
              </a:ext>
            </a:extLst>
          </p:cNvPr>
          <p:cNvPicPr>
            <a:picLocks noChangeAspect="1"/>
          </p:cNvPicPr>
          <p:nvPr/>
        </p:nvPicPr>
        <p:blipFill>
          <a:blip r:embed="rId4"/>
          <a:stretch>
            <a:fillRect/>
          </a:stretch>
        </p:blipFill>
        <p:spPr>
          <a:xfrm>
            <a:off x="418647" y="3853465"/>
            <a:ext cx="7956390" cy="2400635"/>
          </a:xfrm>
          <a:prstGeom prst="rect">
            <a:avLst/>
          </a:prstGeom>
        </p:spPr>
      </p:pic>
    </p:spTree>
    <p:extLst>
      <p:ext uri="{BB962C8B-B14F-4D97-AF65-F5344CB8AC3E}">
        <p14:creationId xmlns:p14="http://schemas.microsoft.com/office/powerpoint/2010/main" val="2838135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Unit Test</a:t>
            </a:r>
            <a:endParaRPr lang="uk-UA" dirty="0"/>
          </a:p>
        </p:txBody>
      </p:sp>
      <p:pic>
        <p:nvPicPr>
          <p:cNvPr id="4" name="Picture 3">
            <a:extLst>
              <a:ext uri="{FF2B5EF4-FFF2-40B4-BE49-F238E27FC236}">
                <a16:creationId xmlns:a16="http://schemas.microsoft.com/office/drawing/2014/main" id="{EA2D9842-4700-63D3-29C9-A2784DF89E79}"/>
              </a:ext>
            </a:extLst>
          </p:cNvPr>
          <p:cNvPicPr>
            <a:picLocks noChangeAspect="1"/>
          </p:cNvPicPr>
          <p:nvPr/>
        </p:nvPicPr>
        <p:blipFill>
          <a:blip r:embed="rId3"/>
          <a:stretch>
            <a:fillRect/>
          </a:stretch>
        </p:blipFill>
        <p:spPr>
          <a:xfrm>
            <a:off x="309883" y="1268428"/>
            <a:ext cx="11065784" cy="4321144"/>
          </a:xfrm>
          <a:prstGeom prst="rect">
            <a:avLst/>
          </a:prstGeom>
        </p:spPr>
      </p:pic>
    </p:spTree>
    <p:extLst>
      <p:ext uri="{BB962C8B-B14F-4D97-AF65-F5344CB8AC3E}">
        <p14:creationId xmlns:p14="http://schemas.microsoft.com/office/powerpoint/2010/main" val="309286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Unit Test</a:t>
            </a:r>
            <a:endParaRPr lang="uk-UA" dirty="0"/>
          </a:p>
        </p:txBody>
      </p:sp>
      <p:pic>
        <p:nvPicPr>
          <p:cNvPr id="5" name="Picture 4">
            <a:extLst>
              <a:ext uri="{FF2B5EF4-FFF2-40B4-BE49-F238E27FC236}">
                <a16:creationId xmlns:a16="http://schemas.microsoft.com/office/drawing/2014/main" id="{8F82C652-9757-30FC-AF9C-273F81D1B434}"/>
              </a:ext>
            </a:extLst>
          </p:cNvPr>
          <p:cNvPicPr>
            <a:picLocks noChangeAspect="1"/>
          </p:cNvPicPr>
          <p:nvPr/>
        </p:nvPicPr>
        <p:blipFill>
          <a:blip r:embed="rId3"/>
          <a:stretch>
            <a:fillRect/>
          </a:stretch>
        </p:blipFill>
        <p:spPr>
          <a:xfrm>
            <a:off x="228600" y="1468481"/>
            <a:ext cx="10425614" cy="3921037"/>
          </a:xfrm>
          <a:prstGeom prst="rect">
            <a:avLst/>
          </a:prstGeom>
        </p:spPr>
      </p:pic>
    </p:spTree>
    <p:extLst>
      <p:ext uri="{BB962C8B-B14F-4D97-AF65-F5344CB8AC3E}">
        <p14:creationId xmlns:p14="http://schemas.microsoft.com/office/powerpoint/2010/main" val="3575976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Unit Test</a:t>
            </a:r>
            <a:endParaRPr lang="uk-UA" dirty="0"/>
          </a:p>
        </p:txBody>
      </p:sp>
      <p:pic>
        <p:nvPicPr>
          <p:cNvPr id="4" name="Picture 3">
            <a:extLst>
              <a:ext uri="{FF2B5EF4-FFF2-40B4-BE49-F238E27FC236}">
                <a16:creationId xmlns:a16="http://schemas.microsoft.com/office/drawing/2014/main" id="{903FAC57-6688-5ABB-2B3A-B8E6DF39148B}"/>
              </a:ext>
            </a:extLst>
          </p:cNvPr>
          <p:cNvPicPr>
            <a:picLocks noChangeAspect="1"/>
          </p:cNvPicPr>
          <p:nvPr/>
        </p:nvPicPr>
        <p:blipFill>
          <a:blip r:embed="rId3"/>
          <a:stretch>
            <a:fillRect/>
          </a:stretch>
        </p:blipFill>
        <p:spPr>
          <a:xfrm>
            <a:off x="297427" y="1474197"/>
            <a:ext cx="10551362" cy="3909606"/>
          </a:xfrm>
          <a:prstGeom prst="rect">
            <a:avLst/>
          </a:prstGeom>
        </p:spPr>
      </p:pic>
    </p:spTree>
    <p:extLst>
      <p:ext uri="{BB962C8B-B14F-4D97-AF65-F5344CB8AC3E}">
        <p14:creationId xmlns:p14="http://schemas.microsoft.com/office/powerpoint/2010/main" val="1874945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91FD95-555B-DA5D-B115-BD794B83DD94}"/>
              </a:ext>
            </a:extLst>
          </p:cNvPr>
          <p:cNvSpPr>
            <a:spLocks noGrp="1"/>
          </p:cNvSpPr>
          <p:nvPr>
            <p:ph type="body" sz="quarter" idx="10"/>
          </p:nvPr>
        </p:nvSpPr>
        <p:spPr/>
        <p:txBody>
          <a:bodyPr/>
          <a:lstStyle/>
          <a:p>
            <a:pPr marL="342900" indent="-342900" algn="just" fontAlgn="auto">
              <a:lnSpc>
                <a:spcPct val="100000"/>
              </a:lnSpc>
              <a:spcBef>
                <a:spcPts val="0"/>
              </a:spcBef>
              <a:spcAft>
                <a:spcPts val="1200"/>
              </a:spcAft>
              <a:buClr>
                <a:schemeClr val="dk1"/>
              </a:buClr>
              <a:buSzPct val="100000"/>
              <a:buFont typeface="Arial" panose="020B0604020202020204" pitchFamily="34" charset="0"/>
              <a:buChar char="•"/>
            </a:pPr>
            <a:r>
              <a:rPr lang="en-US" dirty="0"/>
              <a:t>Martin Fowler lists the following</a:t>
            </a:r>
          </a:p>
          <a:p>
            <a:pPr marL="800100" lvl="1" indent="-342900" algn="just">
              <a:lnSpc>
                <a:spcPct val="100000"/>
              </a:lnSpc>
              <a:spcBef>
                <a:spcPts val="0"/>
              </a:spcBef>
              <a:spcAft>
                <a:spcPts val="1200"/>
              </a:spcAft>
              <a:buClr>
                <a:schemeClr val="dk1"/>
              </a:buClr>
              <a:buSzPct val="100000"/>
              <a:buFont typeface="Arial" panose="020B0604020202020204" pitchFamily="34" charset="0"/>
              <a:buChar char="•"/>
            </a:pPr>
            <a:r>
              <a:rPr lang="en-US" dirty="0"/>
              <a:t>(</a:t>
            </a:r>
            <a:r>
              <a:rPr lang="en-US" dirty="0">
                <a:hlinkClick r:id="rId3"/>
              </a:rPr>
              <a:t>https://martinfowler.com/bliki/TestDouble.html</a:t>
            </a:r>
            <a:r>
              <a:rPr lang="en-US" dirty="0"/>
              <a:t>)</a:t>
            </a:r>
          </a:p>
          <a:p>
            <a:pPr marL="800100" lvl="1" indent="-342900" algn="just">
              <a:lnSpc>
                <a:spcPct val="100000"/>
              </a:lnSpc>
              <a:spcBef>
                <a:spcPts val="0"/>
              </a:spcBef>
              <a:spcAft>
                <a:spcPts val="1200"/>
              </a:spcAft>
              <a:buClr>
                <a:schemeClr val="dk1"/>
              </a:buClr>
              <a:buSzPct val="100000"/>
              <a:buFont typeface="Arial" panose="020B0604020202020204" pitchFamily="34" charset="0"/>
              <a:buChar char="•"/>
            </a:pPr>
            <a:r>
              <a:rPr lang="en-US" dirty="0"/>
              <a:t>A </a:t>
            </a:r>
            <a:r>
              <a:rPr lang="en-US" b="1" dirty="0"/>
              <a:t>test</a:t>
            </a:r>
            <a:r>
              <a:rPr lang="en-US" dirty="0"/>
              <a:t> </a:t>
            </a:r>
            <a:r>
              <a:rPr lang="en-US" b="1" dirty="0"/>
              <a:t>double</a:t>
            </a:r>
            <a:r>
              <a:rPr lang="en-US" dirty="0"/>
              <a:t> is a special method or object used when testing a system.</a:t>
            </a:r>
          </a:p>
          <a:p>
            <a:pPr marL="342900" indent="-342900" algn="just" fontAlgn="auto">
              <a:lnSpc>
                <a:spcPct val="100000"/>
              </a:lnSpc>
              <a:spcBef>
                <a:spcPts val="0"/>
              </a:spcBef>
              <a:spcAft>
                <a:spcPts val="1200"/>
              </a:spcAft>
              <a:buClr>
                <a:schemeClr val="dk1"/>
              </a:buClr>
              <a:buSzPct val="100000"/>
              <a:buFont typeface="Arial" panose="020B0604020202020204" pitchFamily="34" charset="0"/>
              <a:buChar char="•"/>
            </a:pPr>
            <a:r>
              <a:rPr lang="en-US" b="1" dirty="0"/>
              <a:t>Dummy</a:t>
            </a:r>
            <a:r>
              <a:rPr lang="en-US" dirty="0"/>
              <a:t> objects are passed around but </a:t>
            </a:r>
            <a:r>
              <a:rPr lang="en-US" dirty="0">
                <a:solidFill>
                  <a:srgbClr val="3333FF"/>
                </a:solidFill>
              </a:rPr>
              <a:t>never</a:t>
            </a:r>
            <a:r>
              <a:rPr lang="en-US" dirty="0"/>
              <a:t> actually </a:t>
            </a:r>
            <a:r>
              <a:rPr lang="en-US" dirty="0">
                <a:solidFill>
                  <a:srgbClr val="3333FF"/>
                </a:solidFill>
              </a:rPr>
              <a:t>used</a:t>
            </a:r>
            <a:r>
              <a:rPr lang="en-US" dirty="0"/>
              <a:t>.</a:t>
            </a:r>
          </a:p>
          <a:p>
            <a:pPr marL="800100" lvl="1" indent="-342900" algn="just">
              <a:lnSpc>
                <a:spcPct val="100000"/>
              </a:lnSpc>
              <a:spcBef>
                <a:spcPts val="0"/>
              </a:spcBef>
              <a:spcAft>
                <a:spcPts val="1200"/>
              </a:spcAft>
              <a:buClr>
                <a:schemeClr val="dk1"/>
              </a:buClr>
              <a:buSzPct val="100000"/>
              <a:buFont typeface="Arial" panose="020B0604020202020204" pitchFamily="34" charset="0"/>
              <a:buChar char="•"/>
            </a:pPr>
            <a:r>
              <a:rPr lang="en-US" dirty="0"/>
              <a:t>Usually they are just used to </a:t>
            </a:r>
            <a:r>
              <a:rPr lang="en-US" dirty="0">
                <a:solidFill>
                  <a:srgbClr val="3333FF"/>
                </a:solidFill>
              </a:rPr>
              <a:t>fill</a:t>
            </a:r>
            <a:r>
              <a:rPr lang="en-US" dirty="0"/>
              <a:t> </a:t>
            </a:r>
            <a:r>
              <a:rPr lang="en-US" dirty="0">
                <a:solidFill>
                  <a:srgbClr val="3333FF"/>
                </a:solidFill>
              </a:rPr>
              <a:t>parameter</a:t>
            </a:r>
            <a:r>
              <a:rPr lang="en-US" dirty="0"/>
              <a:t> lists.</a:t>
            </a:r>
          </a:p>
          <a:p>
            <a:pPr marL="342900" indent="-342900" algn="just" fontAlgn="auto">
              <a:lnSpc>
                <a:spcPct val="100000"/>
              </a:lnSpc>
              <a:spcBef>
                <a:spcPts val="0"/>
              </a:spcBef>
              <a:spcAft>
                <a:spcPts val="1200"/>
              </a:spcAft>
              <a:buClr>
                <a:schemeClr val="dk1"/>
              </a:buClr>
              <a:buSzPct val="100000"/>
              <a:buFont typeface="Arial" panose="020B0604020202020204" pitchFamily="34" charset="0"/>
              <a:buChar char="•"/>
            </a:pPr>
            <a:r>
              <a:rPr lang="en-US" b="1" dirty="0"/>
              <a:t>Fake</a:t>
            </a:r>
            <a:r>
              <a:rPr lang="en-US" dirty="0"/>
              <a:t> objects actually have working implementations, but usually take some shortcut which makes them not suitable for production (an </a:t>
            </a:r>
            <a:r>
              <a:rPr lang="en-US" dirty="0" err="1">
                <a:latin typeface="Courier New" panose="02070309020205020404" pitchFamily="49" charset="0"/>
                <a:cs typeface="Courier New" panose="02070309020205020404" pitchFamily="49" charset="0"/>
              </a:rPr>
              <a:t>InMemoryTestDatabase</a:t>
            </a:r>
            <a:r>
              <a:rPr lang="en-US" dirty="0"/>
              <a:t> is a good example).</a:t>
            </a:r>
          </a:p>
          <a:p>
            <a:pPr marL="342900" indent="-342900" algn="just" fontAlgn="auto">
              <a:lnSpc>
                <a:spcPct val="100000"/>
              </a:lnSpc>
              <a:spcBef>
                <a:spcPts val="0"/>
              </a:spcBef>
              <a:spcAft>
                <a:spcPts val="1200"/>
              </a:spcAft>
              <a:buClr>
                <a:schemeClr val="dk1"/>
              </a:buClr>
              <a:buSzPct val="100000"/>
              <a:buFont typeface="Arial" panose="020B0604020202020204" pitchFamily="34" charset="0"/>
              <a:buChar char="•"/>
            </a:pPr>
            <a:r>
              <a:rPr lang="en-US" b="1" dirty="0"/>
              <a:t>Stubs</a:t>
            </a:r>
            <a:r>
              <a:rPr lang="en-US" dirty="0"/>
              <a:t> </a:t>
            </a:r>
            <a:r>
              <a:rPr lang="en-US" dirty="0">
                <a:solidFill>
                  <a:srgbClr val="3333FF"/>
                </a:solidFill>
              </a:rPr>
              <a:t>provide</a:t>
            </a:r>
            <a:r>
              <a:rPr lang="en-US" dirty="0"/>
              <a:t> canned </a:t>
            </a:r>
            <a:r>
              <a:rPr lang="en-US" dirty="0">
                <a:solidFill>
                  <a:srgbClr val="3333FF"/>
                </a:solidFill>
              </a:rPr>
              <a:t>answers</a:t>
            </a:r>
            <a:r>
              <a:rPr lang="en-US" dirty="0"/>
              <a:t> to calls made during the test, usually not responding at all to anything outside what's programmed in for the test.</a:t>
            </a:r>
            <a:endParaRPr lang="en-US" dirty="0">
              <a:solidFill>
                <a:schemeClr val="bg1"/>
              </a:solidFill>
            </a:endParaRPr>
          </a:p>
        </p:txBody>
      </p:sp>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Mock, Stub, Spy etc.</a:t>
            </a:r>
            <a:endParaRPr lang="uk-UA" dirty="0"/>
          </a:p>
        </p:txBody>
      </p:sp>
    </p:spTree>
    <p:extLst>
      <p:ext uri="{BB962C8B-B14F-4D97-AF65-F5344CB8AC3E}">
        <p14:creationId xmlns:p14="http://schemas.microsoft.com/office/powerpoint/2010/main" val="169003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91FD95-555B-DA5D-B115-BD794B83DD94}"/>
              </a:ext>
            </a:extLst>
          </p:cNvPr>
          <p:cNvSpPr>
            <a:spLocks noGrp="1"/>
          </p:cNvSpPr>
          <p:nvPr>
            <p:ph type="body" sz="quarter" idx="10"/>
          </p:nvPr>
        </p:nvSpPr>
        <p:spPr/>
        <p:txBody>
          <a:bodyPr/>
          <a:lstStyle/>
          <a:p>
            <a:pPr marL="342900" indent="-342900" algn="just" fontAlgn="auto">
              <a:lnSpc>
                <a:spcPct val="100000"/>
              </a:lnSpc>
              <a:spcBef>
                <a:spcPts val="0"/>
              </a:spcBef>
              <a:spcAft>
                <a:spcPts val="1200"/>
              </a:spcAft>
              <a:buClr>
                <a:schemeClr val="dk1"/>
              </a:buClr>
              <a:buSzPct val="100000"/>
              <a:buFont typeface="Arial" panose="020B0604020202020204" pitchFamily="34" charset="0"/>
              <a:buChar char="•"/>
            </a:pPr>
            <a:r>
              <a:rPr lang="en-US" b="1" dirty="0"/>
              <a:t>Spies</a:t>
            </a:r>
            <a:r>
              <a:rPr lang="en-US" dirty="0"/>
              <a:t> are stubs that also record some information based on how they were called.</a:t>
            </a:r>
          </a:p>
          <a:p>
            <a:pPr marL="800100" lvl="1" indent="-342900" algn="just">
              <a:lnSpc>
                <a:spcPct val="100000"/>
              </a:lnSpc>
              <a:spcBef>
                <a:spcPts val="0"/>
              </a:spcBef>
              <a:spcAft>
                <a:spcPts val="1200"/>
              </a:spcAft>
              <a:buClr>
                <a:schemeClr val="dk1"/>
              </a:buClr>
              <a:buSzPct val="100000"/>
              <a:buFont typeface="Arial" panose="020B0604020202020204" pitchFamily="34" charset="0"/>
              <a:buChar char="•"/>
            </a:pPr>
            <a:r>
              <a:rPr lang="en-US" dirty="0"/>
              <a:t>One form of this might be an </a:t>
            </a:r>
            <a:r>
              <a:rPr lang="en-US" dirty="0">
                <a:solidFill>
                  <a:srgbClr val="3333FF"/>
                </a:solidFill>
              </a:rPr>
              <a:t>email</a:t>
            </a:r>
            <a:r>
              <a:rPr lang="en-US" dirty="0"/>
              <a:t> service that records how many </a:t>
            </a:r>
            <a:r>
              <a:rPr lang="en-US" dirty="0">
                <a:solidFill>
                  <a:srgbClr val="3333FF"/>
                </a:solidFill>
              </a:rPr>
              <a:t>messages</a:t>
            </a:r>
            <a:r>
              <a:rPr lang="en-US" dirty="0"/>
              <a:t> it was </a:t>
            </a:r>
            <a:r>
              <a:rPr lang="en-US" dirty="0">
                <a:solidFill>
                  <a:srgbClr val="3333FF"/>
                </a:solidFill>
              </a:rPr>
              <a:t>sent</a:t>
            </a:r>
            <a:r>
              <a:rPr lang="en-US" dirty="0"/>
              <a:t>.</a:t>
            </a:r>
          </a:p>
          <a:p>
            <a:pPr marL="342900" indent="-342900" algn="just" fontAlgn="auto">
              <a:lnSpc>
                <a:spcPct val="100000"/>
              </a:lnSpc>
              <a:spcBef>
                <a:spcPts val="0"/>
              </a:spcBef>
              <a:spcAft>
                <a:spcPts val="1200"/>
              </a:spcAft>
              <a:buClr>
                <a:schemeClr val="dk1"/>
              </a:buClr>
              <a:buSzPct val="100000"/>
              <a:buFont typeface="Arial" panose="020B0604020202020204" pitchFamily="34" charset="0"/>
              <a:buChar char="•"/>
            </a:pPr>
            <a:endParaRPr lang="en-US" dirty="0"/>
          </a:p>
          <a:p>
            <a:pPr marL="342900" indent="-342900" algn="just" fontAlgn="auto">
              <a:lnSpc>
                <a:spcPct val="100000"/>
              </a:lnSpc>
              <a:spcBef>
                <a:spcPts val="0"/>
              </a:spcBef>
              <a:spcAft>
                <a:spcPts val="1200"/>
              </a:spcAft>
              <a:buClr>
                <a:schemeClr val="dk1"/>
              </a:buClr>
              <a:buSzPct val="100000"/>
              <a:buFont typeface="Arial" panose="020B0604020202020204" pitchFamily="34" charset="0"/>
              <a:buChar char="•"/>
            </a:pPr>
            <a:r>
              <a:rPr lang="en-US" b="1" dirty="0"/>
              <a:t>Mocks</a:t>
            </a:r>
            <a:r>
              <a:rPr lang="en-US" dirty="0"/>
              <a:t> are pre-programmed with </a:t>
            </a:r>
            <a:r>
              <a:rPr lang="en-US" dirty="0">
                <a:solidFill>
                  <a:srgbClr val="3333FF"/>
                </a:solidFill>
              </a:rPr>
              <a:t>expectations</a:t>
            </a:r>
            <a:r>
              <a:rPr lang="en-US" dirty="0"/>
              <a:t> which form a specification of the calls they are expected to receive.</a:t>
            </a:r>
          </a:p>
          <a:p>
            <a:pPr marL="800100" lvl="1" indent="-342900" algn="just">
              <a:lnSpc>
                <a:spcPct val="100000"/>
              </a:lnSpc>
              <a:spcBef>
                <a:spcPts val="0"/>
              </a:spcBef>
              <a:spcAft>
                <a:spcPts val="1200"/>
              </a:spcAft>
              <a:buClr>
                <a:schemeClr val="dk1"/>
              </a:buClr>
              <a:buSzPct val="100000"/>
              <a:buFont typeface="Arial" panose="020B0604020202020204" pitchFamily="34" charset="0"/>
              <a:buChar char="•"/>
            </a:pPr>
            <a:r>
              <a:rPr lang="en-US" dirty="0"/>
              <a:t>They </a:t>
            </a:r>
            <a:r>
              <a:rPr lang="en-US" dirty="0">
                <a:solidFill>
                  <a:srgbClr val="3333FF"/>
                </a:solidFill>
              </a:rPr>
              <a:t>can</a:t>
            </a:r>
            <a:r>
              <a:rPr lang="en-US" dirty="0"/>
              <a:t> throw an </a:t>
            </a:r>
            <a:r>
              <a:rPr lang="en-US" dirty="0">
                <a:solidFill>
                  <a:srgbClr val="3333FF"/>
                </a:solidFill>
              </a:rPr>
              <a:t>exception</a:t>
            </a:r>
            <a:r>
              <a:rPr lang="en-US" dirty="0"/>
              <a:t> if they receive a call they don't expect and are checked during verification to ensure they got all the calls they were expecting.</a:t>
            </a:r>
            <a:endParaRPr lang="en-US" dirty="0">
              <a:solidFill>
                <a:schemeClr val="bg1"/>
              </a:solidFill>
            </a:endParaRPr>
          </a:p>
        </p:txBody>
      </p:sp>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Mock, Stub, Spy etc.</a:t>
            </a:r>
            <a:endParaRPr lang="uk-UA" dirty="0"/>
          </a:p>
        </p:txBody>
      </p:sp>
    </p:spTree>
    <p:extLst>
      <p:ext uri="{BB962C8B-B14F-4D97-AF65-F5344CB8AC3E}">
        <p14:creationId xmlns:p14="http://schemas.microsoft.com/office/powerpoint/2010/main" val="708675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4C0F30-334F-C6F3-470E-25374F760C33}"/>
              </a:ext>
            </a:extLst>
          </p:cNvPr>
          <p:cNvSpPr>
            <a:spLocks noGrp="1"/>
          </p:cNvSpPr>
          <p:nvPr>
            <p:ph type="title"/>
          </p:nvPr>
        </p:nvSpPr>
        <p:spPr>
          <a:xfrm>
            <a:off x="331839" y="1379913"/>
            <a:ext cx="11528315" cy="2917767"/>
          </a:xfrm>
        </p:spPr>
        <p:txBody>
          <a:bodyPr/>
          <a:lstStyle/>
          <a:p>
            <a:pPr algn="ctr"/>
            <a:br>
              <a:rPr lang="en-US" altLang="en-US" sz="4400" cap="none" dirty="0">
                <a:latin typeface="Proxima Nova Black" panose="02000506030000020004" pitchFamily="2" charset="0"/>
              </a:rPr>
            </a:br>
            <a:br>
              <a:rPr lang="en-US" altLang="en-US" sz="4400" cap="none" dirty="0">
                <a:latin typeface="Proxima Nova Black" panose="02000506030000020004" pitchFamily="2" charset="0"/>
              </a:rPr>
            </a:br>
            <a:br>
              <a:rPr lang="en-US" altLang="en-US" sz="4400" cap="none" dirty="0">
                <a:latin typeface="Proxima Nova Black" panose="02000506030000020004" pitchFamily="2" charset="0"/>
              </a:rPr>
            </a:br>
            <a:r>
              <a:rPr lang="en-US" altLang="en-US" sz="4400" cap="none" dirty="0">
                <a:latin typeface="Proxima Nova Black" panose="02000506030000020004" pitchFamily="2" charset="0"/>
              </a:rPr>
              <a:t> What is Testing</a:t>
            </a:r>
            <a:endParaRPr lang="en-US" sz="4400" cap="none" dirty="0"/>
          </a:p>
        </p:txBody>
      </p:sp>
    </p:spTree>
    <p:extLst>
      <p:ext uri="{BB962C8B-B14F-4D97-AF65-F5344CB8AC3E}">
        <p14:creationId xmlns:p14="http://schemas.microsoft.com/office/powerpoint/2010/main" val="499597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4C0F30-334F-C6F3-470E-25374F760C33}"/>
              </a:ext>
            </a:extLst>
          </p:cNvPr>
          <p:cNvSpPr>
            <a:spLocks noGrp="1"/>
          </p:cNvSpPr>
          <p:nvPr>
            <p:ph type="title"/>
          </p:nvPr>
        </p:nvSpPr>
        <p:spPr>
          <a:xfrm>
            <a:off x="331839" y="1379913"/>
            <a:ext cx="11528315" cy="2917767"/>
          </a:xfrm>
        </p:spPr>
        <p:txBody>
          <a:bodyPr/>
          <a:lstStyle/>
          <a:p>
            <a:pPr algn="ctr"/>
            <a:br>
              <a:rPr lang="en-US" altLang="en-US" sz="4400" cap="none" dirty="0">
                <a:latin typeface="Proxima Nova Black" panose="02000506030000020004" pitchFamily="2" charset="0"/>
              </a:rPr>
            </a:br>
            <a:br>
              <a:rPr lang="en-US" altLang="en-US" sz="4400" cap="none" dirty="0">
                <a:latin typeface="Proxima Nova Black" panose="02000506030000020004" pitchFamily="2" charset="0"/>
              </a:rPr>
            </a:br>
            <a:br>
              <a:rPr lang="en-US" altLang="en-US" sz="4400" cap="none" dirty="0">
                <a:latin typeface="Proxima Nova Black" panose="02000506030000020004" pitchFamily="2" charset="0"/>
              </a:rPr>
            </a:br>
            <a:r>
              <a:rPr lang="en-US" altLang="en-US" sz="4400" cap="none" dirty="0">
                <a:latin typeface="Proxima Nova Black" panose="02000506030000020004" pitchFamily="2" charset="0"/>
              </a:rPr>
              <a:t>Test Design Techniques</a:t>
            </a:r>
            <a:endParaRPr lang="en-US" sz="4400" cap="none" dirty="0"/>
          </a:p>
        </p:txBody>
      </p:sp>
    </p:spTree>
    <p:extLst>
      <p:ext uri="{BB962C8B-B14F-4D97-AF65-F5344CB8AC3E}">
        <p14:creationId xmlns:p14="http://schemas.microsoft.com/office/powerpoint/2010/main" val="1796621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Test Design</a:t>
            </a:r>
            <a:endParaRPr lang="uk-UA" dirty="0"/>
          </a:p>
        </p:txBody>
      </p:sp>
      <p:pic>
        <p:nvPicPr>
          <p:cNvPr id="5" name="Picture 4">
            <a:extLst>
              <a:ext uri="{FF2B5EF4-FFF2-40B4-BE49-F238E27FC236}">
                <a16:creationId xmlns:a16="http://schemas.microsoft.com/office/drawing/2014/main" id="{25AC509A-1862-D5FA-793C-D3FDCEF94428}"/>
              </a:ext>
            </a:extLst>
          </p:cNvPr>
          <p:cNvPicPr>
            <a:picLocks noChangeAspect="1"/>
          </p:cNvPicPr>
          <p:nvPr/>
        </p:nvPicPr>
        <p:blipFill>
          <a:blip r:embed="rId3"/>
          <a:stretch>
            <a:fillRect/>
          </a:stretch>
        </p:blipFill>
        <p:spPr>
          <a:xfrm>
            <a:off x="372465" y="1042001"/>
            <a:ext cx="9735097" cy="5186505"/>
          </a:xfrm>
          <a:prstGeom prst="rect">
            <a:avLst/>
          </a:prstGeom>
        </p:spPr>
      </p:pic>
    </p:spTree>
    <p:extLst>
      <p:ext uri="{BB962C8B-B14F-4D97-AF65-F5344CB8AC3E}">
        <p14:creationId xmlns:p14="http://schemas.microsoft.com/office/powerpoint/2010/main" val="1901111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Dynamic Techniques</a:t>
            </a:r>
            <a:endParaRPr lang="uk-UA" dirty="0"/>
          </a:p>
        </p:txBody>
      </p:sp>
      <p:pic>
        <p:nvPicPr>
          <p:cNvPr id="9" name="Picture 8">
            <a:extLst>
              <a:ext uri="{FF2B5EF4-FFF2-40B4-BE49-F238E27FC236}">
                <a16:creationId xmlns:a16="http://schemas.microsoft.com/office/drawing/2014/main" id="{30CE4B3A-B665-4615-07A4-57B20E2A62A4}"/>
              </a:ext>
            </a:extLst>
          </p:cNvPr>
          <p:cNvPicPr>
            <a:picLocks noChangeAspect="1"/>
          </p:cNvPicPr>
          <p:nvPr/>
        </p:nvPicPr>
        <p:blipFill>
          <a:blip r:embed="rId3"/>
          <a:stretch>
            <a:fillRect/>
          </a:stretch>
        </p:blipFill>
        <p:spPr>
          <a:xfrm>
            <a:off x="410809" y="891574"/>
            <a:ext cx="9081534" cy="5748673"/>
          </a:xfrm>
          <a:prstGeom prst="rect">
            <a:avLst/>
          </a:prstGeom>
        </p:spPr>
      </p:pic>
    </p:spTree>
    <p:extLst>
      <p:ext uri="{BB962C8B-B14F-4D97-AF65-F5344CB8AC3E}">
        <p14:creationId xmlns:p14="http://schemas.microsoft.com/office/powerpoint/2010/main" val="2012343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91FD95-555B-DA5D-B115-BD794B83DD94}"/>
              </a:ext>
            </a:extLst>
          </p:cNvPr>
          <p:cNvSpPr>
            <a:spLocks noGrp="1"/>
          </p:cNvSpPr>
          <p:nvPr>
            <p:ph type="body" sz="quarter" idx="10"/>
          </p:nvPr>
        </p:nvSpPr>
        <p:spPr/>
        <p:txBody>
          <a:bodyPr/>
          <a:lstStyle/>
          <a:p>
            <a:pPr marL="342900" indent="-342900" eaLnBrk="1" hangingPunct="1">
              <a:spcBef>
                <a:spcPts val="0"/>
              </a:spcBef>
              <a:buFont typeface="Arial" panose="020B0604020202020204" pitchFamily="34" charset="0"/>
              <a:buChar char="•"/>
            </a:pPr>
            <a:r>
              <a:rPr lang="en-US" altLang="en-US" sz="2400" dirty="0">
                <a:solidFill>
                  <a:srgbClr val="3333FF"/>
                </a:solidFill>
              </a:rPr>
              <a:t>Equivalence</a:t>
            </a:r>
            <a:r>
              <a:rPr lang="en-US" altLang="en-US" sz="2400" dirty="0"/>
              <a:t> </a:t>
            </a:r>
            <a:r>
              <a:rPr lang="en-US" altLang="en-US" sz="2400" dirty="0">
                <a:solidFill>
                  <a:srgbClr val="3333FF"/>
                </a:solidFill>
              </a:rPr>
              <a:t>partitioning</a:t>
            </a:r>
            <a:r>
              <a:rPr lang="en-US" altLang="en-US" sz="2400" dirty="0"/>
              <a:t> (EP) – A black box test design technique in which test cases are designed to execute representatives from equivalence partitions. </a:t>
            </a:r>
          </a:p>
          <a:p>
            <a:pPr marL="342900" indent="-342900" eaLnBrk="1" hangingPunct="1">
              <a:spcBef>
                <a:spcPts val="0"/>
              </a:spcBef>
              <a:buFont typeface="Arial" panose="020B0604020202020204" pitchFamily="34" charset="0"/>
              <a:buChar char="•"/>
            </a:pPr>
            <a:r>
              <a:rPr lang="en-US" altLang="en-US" sz="2400" dirty="0">
                <a:solidFill>
                  <a:srgbClr val="3333FF"/>
                </a:solidFill>
              </a:rPr>
              <a:t>Idea</a:t>
            </a:r>
            <a:r>
              <a:rPr lang="en-US" altLang="en-US" sz="2400" dirty="0"/>
              <a:t>: Divide (i.e. to partition) a set of test conditions into groups or sets that can be considered the same (i.e. the system should handle them equivalently), hence equivalence partitioning. In principle test cases are designed to cover each partition at least once.</a:t>
            </a:r>
          </a:p>
          <a:p>
            <a:pPr marL="342900" indent="-342900" eaLnBrk="1" hangingPunct="1">
              <a:spcBef>
                <a:spcPts val="0"/>
              </a:spcBef>
              <a:buFont typeface="Arial" panose="020B0604020202020204" pitchFamily="34" charset="0"/>
              <a:buChar char="•"/>
            </a:pPr>
            <a:r>
              <a:rPr lang="en-US" altLang="en-US" sz="2400" dirty="0">
                <a:solidFill>
                  <a:srgbClr val="3333FF"/>
                </a:solidFill>
              </a:rPr>
              <a:t>Example</a:t>
            </a:r>
            <a:r>
              <a:rPr lang="en-US" altLang="en-US" sz="2400" dirty="0"/>
              <a:t>: Bank represents new deposit program for corporate clients. According to the program client has ability to get different %, based on amount of deposited money. Minimum which can be deposited in $1, maximum is – $999. If client deposits less than $500 it will have 5% of interests. In case the amount of deposited money is $500 and higher, then client gets on 10% of interests more.</a:t>
            </a:r>
          </a:p>
        </p:txBody>
      </p:sp>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Equivalence Partitioning</a:t>
            </a:r>
            <a:endParaRPr lang="uk-UA" dirty="0"/>
          </a:p>
        </p:txBody>
      </p:sp>
      <p:pic>
        <p:nvPicPr>
          <p:cNvPr id="6" name="Picture 5" descr="1.bmp">
            <a:extLst>
              <a:ext uri="{FF2B5EF4-FFF2-40B4-BE49-F238E27FC236}">
                <a16:creationId xmlns:a16="http://schemas.microsoft.com/office/drawing/2014/main" id="{7E4A2F64-4177-0FED-1F71-86F57D92718E}"/>
              </a:ext>
            </a:extLst>
          </p:cNvPr>
          <p:cNvPicPr>
            <a:picLocks noChangeAspect="1"/>
          </p:cNvPicPr>
          <p:nvPr/>
        </p:nvPicPr>
        <p:blipFill>
          <a:blip r:embed="rId3" cstate="print"/>
          <a:srcRect/>
          <a:stretch>
            <a:fillRect/>
          </a:stretch>
        </p:blipFill>
        <p:spPr bwMode="auto">
          <a:xfrm>
            <a:off x="1191318" y="5570727"/>
            <a:ext cx="8104188" cy="876300"/>
          </a:xfrm>
          <a:prstGeom prst="rect">
            <a:avLst/>
          </a:prstGeom>
          <a:noFill/>
          <a:ln w="9525">
            <a:noFill/>
            <a:miter lim="800000"/>
            <a:headEnd/>
            <a:tailEnd/>
          </a:ln>
        </p:spPr>
      </p:pic>
    </p:spTree>
    <p:extLst>
      <p:ext uri="{BB962C8B-B14F-4D97-AF65-F5344CB8AC3E}">
        <p14:creationId xmlns:p14="http://schemas.microsoft.com/office/powerpoint/2010/main" val="136323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91FD95-555B-DA5D-B115-BD794B83DD94}"/>
              </a:ext>
            </a:extLst>
          </p:cNvPr>
          <p:cNvSpPr>
            <a:spLocks noGrp="1"/>
          </p:cNvSpPr>
          <p:nvPr>
            <p:ph type="body" sz="quarter" idx="10"/>
          </p:nvPr>
        </p:nvSpPr>
        <p:spPr/>
        <p:txBody>
          <a:bodyPr/>
          <a:lstStyle/>
          <a:p>
            <a:pPr marL="342900" indent="-342900" eaLnBrk="1" hangingPunct="1">
              <a:spcBef>
                <a:spcPts val="0"/>
              </a:spcBef>
              <a:buFont typeface="Arial" panose="020B0604020202020204" pitchFamily="34" charset="0"/>
              <a:buChar char="•"/>
            </a:pPr>
            <a:r>
              <a:rPr lang="en-US" altLang="en-US" sz="2400" dirty="0">
                <a:solidFill>
                  <a:srgbClr val="3333FF"/>
                </a:solidFill>
              </a:rPr>
              <a:t>Boundary</a:t>
            </a:r>
            <a:r>
              <a:rPr lang="en-US" altLang="en-US" sz="2400" dirty="0"/>
              <a:t> </a:t>
            </a:r>
            <a:r>
              <a:rPr lang="en-US" altLang="en-US" sz="2400" dirty="0">
                <a:solidFill>
                  <a:srgbClr val="3333FF"/>
                </a:solidFill>
              </a:rPr>
              <a:t>value</a:t>
            </a:r>
            <a:r>
              <a:rPr lang="en-US" altLang="en-US" sz="2400" dirty="0"/>
              <a:t> </a:t>
            </a:r>
            <a:r>
              <a:rPr lang="en-US" altLang="en-US" sz="2400" dirty="0">
                <a:solidFill>
                  <a:srgbClr val="3333FF"/>
                </a:solidFill>
              </a:rPr>
              <a:t>analysis</a:t>
            </a:r>
            <a:r>
              <a:rPr lang="en-US" altLang="en-US" sz="2400" dirty="0"/>
              <a:t> (BVA): A black box test design technique in which test cases are designed based on boundary values.</a:t>
            </a:r>
          </a:p>
          <a:p>
            <a:pPr marL="342900" indent="-342900" eaLnBrk="1" hangingPunct="1">
              <a:spcBef>
                <a:spcPts val="0"/>
              </a:spcBef>
              <a:buFont typeface="Arial" panose="020B0604020202020204" pitchFamily="34" charset="0"/>
              <a:buChar char="•"/>
            </a:pPr>
            <a:r>
              <a:rPr lang="en-US" altLang="en-US" sz="2400" dirty="0"/>
              <a:t>Boundary value is an input value or output value which is on the edge of an equivalence partition or at the smallest incremental distance on either side of an edge, for example the minimum or maximum value of a range.</a:t>
            </a:r>
          </a:p>
          <a:p>
            <a:pPr marL="342900" indent="-342900" eaLnBrk="1" hangingPunct="1">
              <a:spcBef>
                <a:spcPts val="0"/>
              </a:spcBef>
              <a:buFont typeface="Arial" panose="020B0604020202020204" pitchFamily="34" charset="0"/>
              <a:buChar char="•"/>
            </a:pPr>
            <a:r>
              <a:rPr lang="en-US" altLang="en-US" sz="2400" dirty="0">
                <a:solidFill>
                  <a:srgbClr val="3333FF"/>
                </a:solidFill>
              </a:rPr>
              <a:t>Idea</a:t>
            </a:r>
            <a:r>
              <a:rPr lang="en-US" altLang="en-US" sz="2400" dirty="0"/>
              <a:t>: Divide test conditions into sets and test the boundaries between these sets. Tests should be written to cover each boundary value.</a:t>
            </a:r>
          </a:p>
          <a:p>
            <a:pPr marL="342900" indent="-342900" eaLnBrk="1" hangingPunct="1">
              <a:spcBef>
                <a:spcPts val="0"/>
              </a:spcBef>
              <a:buFont typeface="Arial" panose="020B0604020202020204" pitchFamily="34" charset="0"/>
              <a:buChar char="•"/>
            </a:pPr>
            <a:r>
              <a:rPr lang="en-US" altLang="en-US" sz="2400" dirty="0">
                <a:solidFill>
                  <a:srgbClr val="3333FF"/>
                </a:solidFill>
              </a:rPr>
              <a:t>Example</a:t>
            </a:r>
            <a:r>
              <a:rPr lang="en-US" altLang="en-US" sz="2400" dirty="0"/>
              <a:t>: Bank represents new deposit program for corporate clients. According to the program client has ability to get different %, based on amount of deposited money. Minimum which can be deposited in $1, maximum is – $999. If client deposits less than $500 it will have 5% of interests. In case the amount of deposited money is $500 and higher, then client gets on 10% of interests more.</a:t>
            </a:r>
          </a:p>
          <a:p>
            <a:pPr marL="342900" indent="-342900" eaLnBrk="1" hangingPunct="1">
              <a:spcBef>
                <a:spcPts val="0"/>
              </a:spcBef>
              <a:buFont typeface="Arial" panose="020B0604020202020204" pitchFamily="34" charset="0"/>
              <a:buChar char="•"/>
            </a:pPr>
            <a:endParaRPr lang="en-US" altLang="en-US" sz="2400" dirty="0"/>
          </a:p>
        </p:txBody>
      </p:sp>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Boundary Values Analysis</a:t>
            </a:r>
            <a:endParaRPr lang="uk-UA" dirty="0"/>
          </a:p>
        </p:txBody>
      </p:sp>
      <p:pic>
        <p:nvPicPr>
          <p:cNvPr id="4" name="Picture 3" descr="1.bmp">
            <a:extLst>
              <a:ext uri="{FF2B5EF4-FFF2-40B4-BE49-F238E27FC236}">
                <a16:creationId xmlns:a16="http://schemas.microsoft.com/office/drawing/2014/main" id="{B8918AD8-0914-F78E-70CA-34834CDA4624}"/>
              </a:ext>
            </a:extLst>
          </p:cNvPr>
          <p:cNvPicPr>
            <a:picLocks noChangeAspect="1"/>
          </p:cNvPicPr>
          <p:nvPr/>
        </p:nvPicPr>
        <p:blipFill>
          <a:blip r:embed="rId3" cstate="print"/>
          <a:srcRect/>
          <a:stretch>
            <a:fillRect/>
          </a:stretch>
        </p:blipFill>
        <p:spPr bwMode="auto">
          <a:xfrm>
            <a:off x="1582362" y="5802795"/>
            <a:ext cx="8104188" cy="876300"/>
          </a:xfrm>
          <a:prstGeom prst="rect">
            <a:avLst/>
          </a:prstGeom>
          <a:noFill/>
          <a:ln w="9525">
            <a:noFill/>
            <a:miter lim="800000"/>
            <a:headEnd/>
            <a:tailEnd/>
          </a:ln>
        </p:spPr>
      </p:pic>
    </p:spTree>
    <p:extLst>
      <p:ext uri="{BB962C8B-B14F-4D97-AF65-F5344CB8AC3E}">
        <p14:creationId xmlns:p14="http://schemas.microsoft.com/office/powerpoint/2010/main" val="20568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Decision Tables</a:t>
            </a:r>
            <a:endParaRPr lang="uk-UA" dirty="0"/>
          </a:p>
        </p:txBody>
      </p:sp>
      <p:sp>
        <p:nvSpPr>
          <p:cNvPr id="2" name="Text Placeholder 1">
            <a:extLst>
              <a:ext uri="{FF2B5EF4-FFF2-40B4-BE49-F238E27FC236}">
                <a16:creationId xmlns:a16="http://schemas.microsoft.com/office/drawing/2014/main" id="{F9E81DD4-4660-E5B9-3F80-782F36BDE10B}"/>
              </a:ext>
            </a:extLst>
          </p:cNvPr>
          <p:cNvSpPr>
            <a:spLocks noGrp="1"/>
          </p:cNvSpPr>
          <p:nvPr>
            <p:ph type="body" sz="quarter" idx="10"/>
          </p:nvPr>
        </p:nvSpPr>
        <p:spPr>
          <a:xfrm>
            <a:off x="228600" y="1023730"/>
            <a:ext cx="11857383" cy="5655365"/>
          </a:xfrm>
        </p:spPr>
        <p:txBody>
          <a:bodyPr/>
          <a:lstStyle/>
          <a:p>
            <a:pPr marL="342900" indent="-342900" eaLnBrk="1" hangingPunct="1">
              <a:spcBef>
                <a:spcPts val="1200"/>
              </a:spcBef>
              <a:buFont typeface="Arial" panose="020B0604020202020204" pitchFamily="34" charset="0"/>
              <a:buChar char="•"/>
            </a:pPr>
            <a:r>
              <a:rPr lang="en-US" altLang="en-US" sz="2400" dirty="0">
                <a:solidFill>
                  <a:srgbClr val="3333FF"/>
                </a:solidFill>
              </a:rPr>
              <a:t>Decision</a:t>
            </a:r>
            <a:r>
              <a:rPr lang="en-US" altLang="en-US" sz="2400" dirty="0"/>
              <a:t> </a:t>
            </a:r>
            <a:r>
              <a:rPr lang="en-US" altLang="en-US" sz="2400" dirty="0">
                <a:solidFill>
                  <a:srgbClr val="3333FF"/>
                </a:solidFill>
              </a:rPr>
              <a:t>table</a:t>
            </a:r>
            <a:r>
              <a:rPr lang="en-US" altLang="en-US" sz="2400" dirty="0"/>
              <a:t> – A table showing combinations of inputs and/or stimuli (causes) with their associated outputs and/or actions (effects), which can be used to design test cases. </a:t>
            </a:r>
          </a:p>
          <a:p>
            <a:pPr marL="342900" indent="-342900" eaLnBrk="1" hangingPunct="1">
              <a:spcBef>
                <a:spcPts val="1200"/>
              </a:spcBef>
              <a:buFont typeface="Arial" panose="020B0604020202020204" pitchFamily="34" charset="0"/>
              <a:buChar char="•"/>
            </a:pPr>
            <a:r>
              <a:rPr lang="en-US" altLang="en-US" sz="2400" dirty="0">
                <a:solidFill>
                  <a:srgbClr val="3333FF"/>
                </a:solidFill>
              </a:rPr>
              <a:t>Idea</a:t>
            </a:r>
            <a:r>
              <a:rPr lang="en-US" altLang="en-US" sz="2400" dirty="0"/>
              <a:t>: Divide test conditions into constraints, which could get positive or negative meanings, and rules which identify output based on values of conditions. While analyzing each possible variant of positive and negative meanings identify output or set of outputs for each variant based on the rules. Only combinations of these positive and negative meanings, which uniquely identify decisions that are made, should be covered by tests.</a:t>
            </a:r>
          </a:p>
          <a:p>
            <a:pPr marL="342900" indent="-342900" eaLnBrk="1" hangingPunct="1">
              <a:spcBef>
                <a:spcPts val="1200"/>
              </a:spcBef>
              <a:buFont typeface="Arial" panose="020B0604020202020204" pitchFamily="34" charset="0"/>
              <a:buChar char="•"/>
            </a:pPr>
            <a:r>
              <a:rPr lang="en-US" altLang="en-US" sz="2400" dirty="0">
                <a:solidFill>
                  <a:srgbClr val="3333FF"/>
                </a:solidFill>
              </a:rPr>
              <a:t>Example</a:t>
            </a:r>
            <a:r>
              <a:rPr lang="en-US" altLang="en-US" sz="2400" dirty="0"/>
              <a:t>: If you hold an 'over 60s' rail card, you get a 34% discount on whatever ticket you buy. If you hold family rail card and you are traveling with a child (under 16), you can get a 50% discount on any ticket. If you are traveling with a child (under 16), but do not have family rail card, you can get a 10% discount. You can use only one type of rail card.</a:t>
            </a:r>
          </a:p>
        </p:txBody>
      </p:sp>
    </p:spTree>
    <p:extLst>
      <p:ext uri="{BB962C8B-B14F-4D97-AF65-F5344CB8AC3E}">
        <p14:creationId xmlns:p14="http://schemas.microsoft.com/office/powerpoint/2010/main" val="1021713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Decision Tables</a:t>
            </a:r>
            <a:endParaRPr lang="uk-UA" dirty="0"/>
          </a:p>
        </p:txBody>
      </p:sp>
      <p:sp>
        <p:nvSpPr>
          <p:cNvPr id="2" name="Text Placeholder 1">
            <a:extLst>
              <a:ext uri="{FF2B5EF4-FFF2-40B4-BE49-F238E27FC236}">
                <a16:creationId xmlns:a16="http://schemas.microsoft.com/office/drawing/2014/main" id="{CDBC1E88-7CD9-7294-269B-78791891CADC}"/>
              </a:ext>
            </a:extLst>
          </p:cNvPr>
          <p:cNvSpPr>
            <a:spLocks noGrp="1"/>
          </p:cNvSpPr>
          <p:nvPr>
            <p:ph type="body" sz="quarter" idx="10"/>
          </p:nvPr>
        </p:nvSpPr>
        <p:spPr>
          <a:xfrm>
            <a:off x="228600" y="1023730"/>
            <a:ext cx="11857383" cy="5655365"/>
          </a:xfrm>
        </p:spPr>
        <p:txBody>
          <a:bodyPr/>
          <a:lstStyle/>
          <a:p>
            <a:pPr marL="342900" indent="-342900" eaLnBrk="1" hangingPunct="1">
              <a:spcBef>
                <a:spcPts val="0"/>
              </a:spcBef>
              <a:buFont typeface="Arial" panose="020B0604020202020204" pitchFamily="34" charset="0"/>
              <a:buChar char="•"/>
            </a:pPr>
            <a:r>
              <a:rPr lang="en-US" altLang="en-US" sz="2400" dirty="0"/>
              <a:t>'over 60s' rail card – 34%</a:t>
            </a:r>
          </a:p>
          <a:p>
            <a:pPr marL="342900" indent="-342900" eaLnBrk="1" hangingPunct="1">
              <a:spcBef>
                <a:spcPts val="0"/>
              </a:spcBef>
              <a:buFont typeface="Arial" panose="020B0604020202020204" pitchFamily="34" charset="0"/>
              <a:buChar char="•"/>
            </a:pPr>
            <a:r>
              <a:rPr lang="en-US" altLang="en-US" sz="2400" dirty="0"/>
              <a:t>family rail card and traveling with a child – 50% </a:t>
            </a:r>
          </a:p>
          <a:p>
            <a:pPr marL="342900" indent="-342900" eaLnBrk="1" hangingPunct="1">
              <a:spcBef>
                <a:spcPts val="0"/>
              </a:spcBef>
              <a:buFont typeface="Arial" panose="020B0604020202020204" pitchFamily="34" charset="0"/>
              <a:buChar char="•"/>
            </a:pPr>
            <a:r>
              <a:rPr lang="en-US" altLang="en-US" sz="2400" dirty="0"/>
              <a:t>traveling with a child, but do not have family rail card – 10%</a:t>
            </a:r>
          </a:p>
          <a:p>
            <a:pPr marL="342900" indent="-342900" eaLnBrk="1" hangingPunct="1">
              <a:spcBef>
                <a:spcPts val="0"/>
              </a:spcBef>
              <a:buFont typeface="Arial" panose="020B0604020202020204" pitchFamily="34" charset="0"/>
              <a:buChar char="•"/>
            </a:pPr>
            <a:r>
              <a:rPr lang="en-US" altLang="en-US" sz="2400" dirty="0"/>
              <a:t>only one type of rail card can be used</a:t>
            </a:r>
          </a:p>
        </p:txBody>
      </p:sp>
      <p:pic>
        <p:nvPicPr>
          <p:cNvPr id="4" name="Picture 3">
            <a:extLst>
              <a:ext uri="{FF2B5EF4-FFF2-40B4-BE49-F238E27FC236}">
                <a16:creationId xmlns:a16="http://schemas.microsoft.com/office/drawing/2014/main" id="{DA5DD385-5E06-9600-C293-F2471A6560F2}"/>
              </a:ext>
            </a:extLst>
          </p:cNvPr>
          <p:cNvPicPr>
            <a:picLocks noChangeAspect="1"/>
          </p:cNvPicPr>
          <p:nvPr/>
        </p:nvPicPr>
        <p:blipFill>
          <a:blip r:embed="rId3"/>
          <a:stretch>
            <a:fillRect/>
          </a:stretch>
        </p:blipFill>
        <p:spPr>
          <a:xfrm>
            <a:off x="586902" y="2621445"/>
            <a:ext cx="8982075" cy="4057650"/>
          </a:xfrm>
          <a:prstGeom prst="rect">
            <a:avLst/>
          </a:prstGeom>
        </p:spPr>
      </p:pic>
    </p:spTree>
    <p:extLst>
      <p:ext uri="{BB962C8B-B14F-4D97-AF65-F5344CB8AC3E}">
        <p14:creationId xmlns:p14="http://schemas.microsoft.com/office/powerpoint/2010/main" val="106020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State Transition</a:t>
            </a:r>
            <a:endParaRPr lang="uk-UA" dirty="0"/>
          </a:p>
        </p:txBody>
      </p:sp>
      <p:sp>
        <p:nvSpPr>
          <p:cNvPr id="2" name="Text Placeholder 1">
            <a:extLst>
              <a:ext uri="{FF2B5EF4-FFF2-40B4-BE49-F238E27FC236}">
                <a16:creationId xmlns:a16="http://schemas.microsoft.com/office/drawing/2014/main" id="{99032C8B-D1AD-ADAD-FA9C-7148BAFD6A2C}"/>
              </a:ext>
            </a:extLst>
          </p:cNvPr>
          <p:cNvSpPr>
            <a:spLocks noGrp="1"/>
          </p:cNvSpPr>
          <p:nvPr>
            <p:ph type="body" sz="quarter" idx="10"/>
          </p:nvPr>
        </p:nvSpPr>
        <p:spPr>
          <a:xfrm>
            <a:off x="228600" y="1023730"/>
            <a:ext cx="11857383" cy="5655365"/>
          </a:xfrm>
        </p:spPr>
        <p:txBody>
          <a:bodyPr/>
          <a:lstStyle/>
          <a:p>
            <a:pPr marL="342900" indent="-342900" eaLnBrk="1" hangingPunct="1">
              <a:spcBef>
                <a:spcPts val="0"/>
              </a:spcBef>
              <a:buFont typeface="Arial" panose="020B0604020202020204" pitchFamily="34" charset="0"/>
              <a:buChar char="•"/>
            </a:pPr>
            <a:r>
              <a:rPr lang="en-US" altLang="en-US" sz="2400" dirty="0">
                <a:solidFill>
                  <a:srgbClr val="3333FF"/>
                </a:solidFill>
              </a:rPr>
              <a:t>State</a:t>
            </a:r>
            <a:r>
              <a:rPr lang="en-US" altLang="en-US" sz="2400" dirty="0"/>
              <a:t> </a:t>
            </a:r>
            <a:r>
              <a:rPr lang="en-US" altLang="en-US" sz="2400" dirty="0">
                <a:solidFill>
                  <a:srgbClr val="3333FF"/>
                </a:solidFill>
              </a:rPr>
              <a:t>transition</a:t>
            </a:r>
            <a:r>
              <a:rPr lang="en-US" altLang="en-US" sz="2400" dirty="0"/>
              <a:t> </a:t>
            </a:r>
            <a:r>
              <a:rPr lang="en-US" altLang="en-US" sz="2400" dirty="0">
                <a:solidFill>
                  <a:srgbClr val="3333FF"/>
                </a:solidFill>
              </a:rPr>
              <a:t>testing</a:t>
            </a:r>
            <a:r>
              <a:rPr lang="en-US" altLang="en-US" sz="2400" dirty="0"/>
              <a:t> – A black box test design technique in which test cases are designed to execute valid and invalid state transitions.</a:t>
            </a:r>
          </a:p>
          <a:p>
            <a:pPr marL="342900" indent="-342900" eaLnBrk="1" hangingPunct="1">
              <a:spcBef>
                <a:spcPts val="0"/>
              </a:spcBef>
              <a:buFont typeface="Arial" panose="020B0604020202020204" pitchFamily="34" charset="0"/>
              <a:buChar char="•"/>
            </a:pPr>
            <a:r>
              <a:rPr lang="en-US" altLang="en-US" sz="2400" dirty="0"/>
              <a:t>State transition – A transition between two states of a component or system.</a:t>
            </a:r>
          </a:p>
          <a:p>
            <a:pPr marL="342900" indent="-342900" eaLnBrk="1" hangingPunct="1">
              <a:spcBef>
                <a:spcPts val="0"/>
              </a:spcBef>
              <a:buFont typeface="Arial" panose="020B0604020202020204" pitchFamily="34" charset="0"/>
              <a:buChar char="•"/>
            </a:pPr>
            <a:r>
              <a:rPr lang="en-US" altLang="en-US" sz="2400" dirty="0">
                <a:solidFill>
                  <a:srgbClr val="3333FF"/>
                </a:solidFill>
              </a:rPr>
              <a:t>Idea</a:t>
            </a:r>
            <a:r>
              <a:rPr lang="en-US" altLang="en-US" sz="2400" dirty="0"/>
              <a:t>: Design diagram that shows the events that cause a change from one state to another. Tests should cover each path starting from the longest state combination.</a:t>
            </a:r>
          </a:p>
          <a:p>
            <a:pPr marL="342900" indent="-342900" eaLnBrk="1" hangingPunct="1">
              <a:spcBef>
                <a:spcPts val="0"/>
              </a:spcBef>
              <a:buFont typeface="Arial" panose="020B0604020202020204" pitchFamily="34" charset="0"/>
              <a:buChar char="•"/>
            </a:pPr>
            <a:r>
              <a:rPr lang="en-US" altLang="en-US" sz="2400" dirty="0">
                <a:solidFill>
                  <a:srgbClr val="3333FF"/>
                </a:solidFill>
              </a:rPr>
              <a:t>Example</a:t>
            </a:r>
            <a:r>
              <a:rPr lang="en-US" altLang="en-US" sz="2400" dirty="0"/>
              <a:t>: Client of the bank would like to take money from bank account using cash machine. To get money he should enter valid Personal Identity Number (PIN). In case of 3 invalid tries, cash machine eats the card.</a:t>
            </a:r>
          </a:p>
        </p:txBody>
      </p:sp>
      <p:pic>
        <p:nvPicPr>
          <p:cNvPr id="4" name="Picture 3">
            <a:extLst>
              <a:ext uri="{FF2B5EF4-FFF2-40B4-BE49-F238E27FC236}">
                <a16:creationId xmlns:a16="http://schemas.microsoft.com/office/drawing/2014/main" id="{2CBF7A9F-67AE-ADF4-50FD-4B6F88042560}"/>
              </a:ext>
            </a:extLst>
          </p:cNvPr>
          <p:cNvPicPr>
            <a:picLocks noChangeAspect="1"/>
          </p:cNvPicPr>
          <p:nvPr/>
        </p:nvPicPr>
        <p:blipFill>
          <a:blip r:embed="rId3"/>
          <a:stretch>
            <a:fillRect/>
          </a:stretch>
        </p:blipFill>
        <p:spPr>
          <a:xfrm>
            <a:off x="2478846" y="4499775"/>
            <a:ext cx="5684520" cy="2179320"/>
          </a:xfrm>
          <a:prstGeom prst="rect">
            <a:avLst/>
          </a:prstGeom>
        </p:spPr>
      </p:pic>
    </p:spTree>
    <p:extLst>
      <p:ext uri="{BB962C8B-B14F-4D97-AF65-F5344CB8AC3E}">
        <p14:creationId xmlns:p14="http://schemas.microsoft.com/office/powerpoint/2010/main" val="2093819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91FD95-555B-DA5D-B115-BD794B83DD94}"/>
              </a:ext>
            </a:extLst>
          </p:cNvPr>
          <p:cNvSpPr>
            <a:spLocks noGrp="1"/>
          </p:cNvSpPr>
          <p:nvPr>
            <p:ph type="body" sz="quarter" idx="10"/>
          </p:nvPr>
        </p:nvSpPr>
        <p:spPr/>
        <p:txBody>
          <a:bodyPr/>
          <a:lstStyle/>
          <a:p>
            <a:pPr marL="342900" indent="-342900" fontAlgn="auto">
              <a:lnSpc>
                <a:spcPct val="100000"/>
              </a:lnSpc>
              <a:spcBef>
                <a:spcPts val="600"/>
              </a:spcBef>
              <a:spcAft>
                <a:spcPts val="600"/>
              </a:spcAft>
              <a:buClr>
                <a:schemeClr val="dk1"/>
              </a:buClr>
              <a:buSzPts val="2000"/>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Black box technique</a:t>
            </a:r>
          </a:p>
        </p:txBody>
      </p:sp>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Case Studies. Speed Calculation</a:t>
            </a:r>
            <a:endParaRPr lang="uk-UA" dirty="0"/>
          </a:p>
        </p:txBody>
      </p:sp>
      <p:pic>
        <p:nvPicPr>
          <p:cNvPr id="5" name="Picture 4">
            <a:extLst>
              <a:ext uri="{FF2B5EF4-FFF2-40B4-BE49-F238E27FC236}">
                <a16:creationId xmlns:a16="http://schemas.microsoft.com/office/drawing/2014/main" id="{9FDE525B-4768-1200-792A-A812CA376445}"/>
              </a:ext>
            </a:extLst>
          </p:cNvPr>
          <p:cNvPicPr>
            <a:picLocks noChangeAspect="1"/>
          </p:cNvPicPr>
          <p:nvPr/>
        </p:nvPicPr>
        <p:blipFill>
          <a:blip r:embed="rId3"/>
          <a:stretch>
            <a:fillRect/>
          </a:stretch>
        </p:blipFill>
        <p:spPr>
          <a:xfrm>
            <a:off x="654481" y="1910021"/>
            <a:ext cx="10344047" cy="2839866"/>
          </a:xfrm>
          <a:prstGeom prst="rect">
            <a:avLst/>
          </a:prstGeom>
        </p:spPr>
      </p:pic>
    </p:spTree>
    <p:extLst>
      <p:ext uri="{BB962C8B-B14F-4D97-AF65-F5344CB8AC3E}">
        <p14:creationId xmlns:p14="http://schemas.microsoft.com/office/powerpoint/2010/main" val="595984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91FD95-555B-DA5D-B115-BD794B83DD94}"/>
              </a:ext>
            </a:extLst>
          </p:cNvPr>
          <p:cNvSpPr>
            <a:spLocks noGrp="1"/>
          </p:cNvSpPr>
          <p:nvPr>
            <p:ph type="body" sz="quarter" idx="10"/>
          </p:nvPr>
        </p:nvSpPr>
        <p:spPr>
          <a:xfrm>
            <a:off x="228600" y="1023730"/>
            <a:ext cx="7373983" cy="5655365"/>
          </a:xfrm>
        </p:spPr>
        <p:txBody>
          <a:bodyPr/>
          <a:lstStyle/>
          <a:p>
            <a:pPr marL="342900" indent="-342900" fontAlgn="auto">
              <a:lnSpc>
                <a:spcPct val="100000"/>
              </a:lnSpc>
              <a:spcBef>
                <a:spcPts val="600"/>
              </a:spcBef>
              <a:spcAft>
                <a:spcPts val="600"/>
              </a:spcAft>
              <a:buClr>
                <a:schemeClr val="dk1"/>
              </a:buClr>
              <a:buSzPts val="2000"/>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Technique</a:t>
            </a:r>
          </a:p>
          <a:p>
            <a:pPr fontAlgn="auto">
              <a:lnSpc>
                <a:spcPct val="100000"/>
              </a:lnSpc>
              <a:spcBef>
                <a:spcPts val="600"/>
              </a:spcBef>
              <a:spcAft>
                <a:spcPts val="600"/>
              </a:spcAft>
              <a:buClr>
                <a:schemeClr val="dk1"/>
              </a:buClr>
              <a:buSzPts val="2000"/>
            </a:pPr>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fontAlgn="auto">
              <a:lnSpc>
                <a:spcPct val="100000"/>
              </a:lnSpc>
              <a:spcBef>
                <a:spcPts val="600"/>
              </a:spcBef>
              <a:spcAft>
                <a:spcPts val="600"/>
              </a:spcAft>
              <a:buClr>
                <a:schemeClr val="dk1"/>
              </a:buClr>
              <a:buSzPts val="2000"/>
            </a:pPr>
            <a:endParaRPr lang="en-US" dirty="0"/>
          </a:p>
          <a:p>
            <a:pPr fontAlgn="auto">
              <a:lnSpc>
                <a:spcPct val="100000"/>
              </a:lnSpc>
              <a:spcBef>
                <a:spcPts val="600"/>
              </a:spcBef>
              <a:spcAft>
                <a:spcPts val="600"/>
              </a:spcAft>
              <a:buClr>
                <a:schemeClr val="dk1"/>
              </a:buClr>
              <a:buSzPts val="2000"/>
            </a:pPr>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342900" indent="-342900" fontAlgn="auto">
              <a:lnSpc>
                <a:spcPct val="100000"/>
              </a:lnSpc>
              <a:spcBef>
                <a:spcPts val="600"/>
              </a:spcBef>
              <a:spcAft>
                <a:spcPts val="600"/>
              </a:spcAft>
              <a:buClr>
                <a:schemeClr val="dk1"/>
              </a:buClr>
              <a:buSzPts val="2000"/>
              <a:buFont typeface="Arial" panose="020B0604020202020204" pitchFamily="34" charset="0"/>
              <a:buChar char="•"/>
            </a:pP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Equivalence</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Partitioning</a:t>
            </a:r>
          </a:p>
          <a:p>
            <a:pPr marL="800100" lvl="1" indent="-342900">
              <a:lnSpc>
                <a:spcPct val="100000"/>
              </a:lnSpc>
              <a:spcBef>
                <a:spcPts val="600"/>
              </a:spcBef>
              <a:spcAft>
                <a:spcPts val="600"/>
              </a:spcAft>
              <a:buClr>
                <a:schemeClr val="dk1"/>
              </a:buClr>
              <a:buSzPts val="2000"/>
              <a:buFont typeface="Arial" panose="020B0604020202020204" pitchFamily="34" charset="0"/>
              <a:buChar char="•"/>
            </a:pPr>
            <a:r>
              <a:rPr lang="en-US" dirty="0" err="1"/>
              <a:t>len</a:t>
            </a:r>
            <a:r>
              <a:rPr lang="en-US" dirty="0"/>
              <a:t>:      &lt; 0;    = 0;    &gt; 0;</a:t>
            </a:r>
          </a:p>
          <a:p>
            <a:pPr marL="800100" lvl="1" indent="-342900">
              <a:spcBef>
                <a:spcPts val="600"/>
              </a:spcBef>
              <a:spcAft>
                <a:spcPts val="600"/>
              </a:spcAft>
              <a:buClr>
                <a:schemeClr val="dk1"/>
              </a:buClr>
              <a:buSzPts val="2000"/>
              <a:buFont typeface="Arial" panose="020B0604020202020204" pitchFamily="34" charset="0"/>
              <a:buChar char="•"/>
            </a:pPr>
            <a:r>
              <a:rPr lang="en-US" dirty="0"/>
              <a:t>time:    &lt; 0;    = 0;    &gt; 0;</a:t>
            </a:r>
          </a:p>
          <a:p>
            <a:pPr marL="342900" indent="-342900">
              <a:spcBef>
                <a:spcPts val="600"/>
              </a:spcBef>
              <a:spcAft>
                <a:spcPts val="600"/>
              </a:spcAft>
              <a:buClr>
                <a:schemeClr val="dk1"/>
              </a:buClr>
              <a:buSzPts val="2000"/>
              <a:buFont typeface="Arial" panose="020B0604020202020204" pitchFamily="34" charset="0"/>
              <a:buChar char="•"/>
            </a:pP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Decision</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Tables</a:t>
            </a:r>
          </a:p>
          <a:p>
            <a:pPr marL="800100" lvl="1" indent="-342900">
              <a:spcBef>
                <a:spcPts val="600"/>
              </a:spcBef>
              <a:spcAft>
                <a:spcPts val="600"/>
              </a:spcAft>
              <a:buClr>
                <a:schemeClr val="dk1"/>
              </a:buClr>
              <a:buSzPts val="2000"/>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Number of Events</a:t>
            </a:r>
          </a:p>
        </p:txBody>
      </p:sp>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Case Studies. Speed Calculation</a:t>
            </a:r>
            <a:endParaRPr lang="uk-UA" dirty="0"/>
          </a:p>
        </p:txBody>
      </p:sp>
      <p:graphicFrame>
        <p:nvGraphicFramePr>
          <p:cNvPr id="5" name="Table 4">
            <a:extLst>
              <a:ext uri="{FF2B5EF4-FFF2-40B4-BE49-F238E27FC236}">
                <a16:creationId xmlns:a16="http://schemas.microsoft.com/office/drawing/2014/main" id="{D674B580-9A0C-7632-B931-790F4C1E7419}"/>
              </a:ext>
            </a:extLst>
          </p:cNvPr>
          <p:cNvGraphicFramePr>
            <a:graphicFrameLocks noGrp="1"/>
          </p:cNvGraphicFramePr>
          <p:nvPr/>
        </p:nvGraphicFramePr>
        <p:xfrm>
          <a:off x="8133805" y="1023730"/>
          <a:ext cx="3759200" cy="5011310"/>
        </p:xfrm>
        <a:graphic>
          <a:graphicData uri="http://schemas.openxmlformats.org/drawingml/2006/table">
            <a:tbl>
              <a:tblPr firstRow="1" bandRow="1">
                <a:tableStyleId>{5C22544A-7EE6-4342-B048-85BDC9FD1C3A}</a:tableStyleId>
              </a:tblPr>
              <a:tblGrid>
                <a:gridCol w="939800">
                  <a:extLst>
                    <a:ext uri="{9D8B030D-6E8A-4147-A177-3AD203B41FA5}">
                      <a16:colId xmlns:a16="http://schemas.microsoft.com/office/drawing/2014/main" val="1392328592"/>
                    </a:ext>
                  </a:extLst>
                </a:gridCol>
                <a:gridCol w="939800">
                  <a:extLst>
                    <a:ext uri="{9D8B030D-6E8A-4147-A177-3AD203B41FA5}">
                      <a16:colId xmlns:a16="http://schemas.microsoft.com/office/drawing/2014/main" val="98702776"/>
                    </a:ext>
                  </a:extLst>
                </a:gridCol>
                <a:gridCol w="939800">
                  <a:extLst>
                    <a:ext uri="{9D8B030D-6E8A-4147-A177-3AD203B41FA5}">
                      <a16:colId xmlns:a16="http://schemas.microsoft.com/office/drawing/2014/main" val="4228431794"/>
                    </a:ext>
                  </a:extLst>
                </a:gridCol>
                <a:gridCol w="939800">
                  <a:extLst>
                    <a:ext uri="{9D8B030D-6E8A-4147-A177-3AD203B41FA5}">
                      <a16:colId xmlns:a16="http://schemas.microsoft.com/office/drawing/2014/main" val="233557343"/>
                    </a:ext>
                  </a:extLst>
                </a:gridCol>
              </a:tblGrid>
              <a:tr h="501131">
                <a:tc>
                  <a:txBody>
                    <a:bodyPr/>
                    <a:lstStyle/>
                    <a:p>
                      <a:pPr algn="ctr"/>
                      <a:r>
                        <a:rPr lang="en-US" dirty="0"/>
                        <a:t>#</a:t>
                      </a:r>
                    </a:p>
                  </a:txBody>
                  <a:tcPr/>
                </a:tc>
                <a:tc>
                  <a:txBody>
                    <a:bodyPr/>
                    <a:lstStyle/>
                    <a:p>
                      <a:pPr algn="ctr"/>
                      <a:r>
                        <a:rPr lang="en-US" dirty="0" err="1"/>
                        <a:t>len</a:t>
                      </a:r>
                      <a:endParaRPr lang="en-US" dirty="0"/>
                    </a:p>
                  </a:txBody>
                  <a:tcPr/>
                </a:tc>
                <a:tc>
                  <a:txBody>
                    <a:bodyPr/>
                    <a:lstStyle/>
                    <a:p>
                      <a:pPr algn="ctr"/>
                      <a:r>
                        <a:rPr lang="en-US" dirty="0"/>
                        <a:t>time</a:t>
                      </a:r>
                    </a:p>
                  </a:txBody>
                  <a:tcPr/>
                </a:tc>
                <a:tc>
                  <a:txBody>
                    <a:bodyPr/>
                    <a:lstStyle/>
                    <a:p>
                      <a:pPr algn="ctr"/>
                      <a:r>
                        <a:rPr lang="en-US" dirty="0"/>
                        <a:t>result</a:t>
                      </a:r>
                    </a:p>
                  </a:txBody>
                  <a:tcPr/>
                </a:tc>
                <a:extLst>
                  <a:ext uri="{0D108BD9-81ED-4DB2-BD59-A6C34878D82A}">
                    <a16:rowId xmlns:a16="http://schemas.microsoft.com/office/drawing/2014/main" val="2084200793"/>
                  </a:ext>
                </a:extLst>
              </a:tr>
              <a:tr h="501131">
                <a:tc>
                  <a:txBody>
                    <a:bodyPr/>
                    <a:lstStyle/>
                    <a:p>
                      <a:pPr algn="ctr"/>
                      <a:r>
                        <a:rPr lang="en-US" dirty="0"/>
                        <a:t>1</a:t>
                      </a:r>
                    </a:p>
                  </a:txBody>
                  <a:tcPr/>
                </a:tc>
                <a:tc>
                  <a:txBody>
                    <a:bodyPr/>
                    <a:lstStyle/>
                    <a:p>
                      <a:pPr algn="ctr"/>
                      <a:r>
                        <a:rPr lang="en-US" dirty="0"/>
                        <a:t>&lt; 0</a:t>
                      </a:r>
                    </a:p>
                  </a:txBody>
                  <a:tcPr/>
                </a:tc>
                <a:tc>
                  <a:txBody>
                    <a:bodyPr/>
                    <a:lstStyle/>
                    <a:p>
                      <a:pPr algn="ctr"/>
                      <a:r>
                        <a:rPr lang="en-US" dirty="0"/>
                        <a:t>&lt; 0</a:t>
                      </a:r>
                    </a:p>
                  </a:txBody>
                  <a:tcPr/>
                </a:tc>
                <a:tc>
                  <a:txBody>
                    <a:bodyPr/>
                    <a:lstStyle/>
                    <a:p>
                      <a:pPr algn="ctr"/>
                      <a:r>
                        <a:rPr lang="en-US" dirty="0"/>
                        <a:t>N</a:t>
                      </a:r>
                    </a:p>
                  </a:txBody>
                  <a:tcPr/>
                </a:tc>
                <a:extLst>
                  <a:ext uri="{0D108BD9-81ED-4DB2-BD59-A6C34878D82A}">
                    <a16:rowId xmlns:a16="http://schemas.microsoft.com/office/drawing/2014/main" val="2843819673"/>
                  </a:ext>
                </a:extLst>
              </a:tr>
              <a:tr h="501131">
                <a:tc>
                  <a:txBody>
                    <a:bodyPr/>
                    <a:lstStyle/>
                    <a:p>
                      <a:pPr algn="ctr"/>
                      <a:r>
                        <a:rPr lang="en-US" dirty="0"/>
                        <a:t>2</a:t>
                      </a:r>
                    </a:p>
                  </a:txBody>
                  <a:tcPr/>
                </a:tc>
                <a:tc>
                  <a:txBody>
                    <a:bodyPr/>
                    <a:lstStyle/>
                    <a:p>
                      <a:pPr algn="ctr"/>
                      <a:r>
                        <a:rPr lang="en-US" dirty="0"/>
                        <a:t>&lt; 0</a:t>
                      </a:r>
                    </a:p>
                  </a:txBody>
                  <a:tcPr/>
                </a:tc>
                <a:tc>
                  <a:txBody>
                    <a:bodyPr/>
                    <a:lstStyle/>
                    <a:p>
                      <a:pPr algn="ctr"/>
                      <a:r>
                        <a:rPr lang="en-US" dirty="0"/>
                        <a:t>= 0</a:t>
                      </a:r>
                    </a:p>
                  </a:txBody>
                  <a:tcPr/>
                </a:tc>
                <a:tc>
                  <a:txBody>
                    <a:bodyPr/>
                    <a:lstStyle/>
                    <a:p>
                      <a:pPr algn="ctr"/>
                      <a:r>
                        <a:rPr lang="en-US" dirty="0"/>
                        <a:t>N</a:t>
                      </a:r>
                    </a:p>
                  </a:txBody>
                  <a:tcPr/>
                </a:tc>
                <a:extLst>
                  <a:ext uri="{0D108BD9-81ED-4DB2-BD59-A6C34878D82A}">
                    <a16:rowId xmlns:a16="http://schemas.microsoft.com/office/drawing/2014/main" val="3566713708"/>
                  </a:ext>
                </a:extLst>
              </a:tr>
              <a:tr h="501131">
                <a:tc>
                  <a:txBody>
                    <a:bodyPr/>
                    <a:lstStyle/>
                    <a:p>
                      <a:pPr algn="ctr"/>
                      <a:r>
                        <a:rPr lang="en-US" dirty="0"/>
                        <a:t>3</a:t>
                      </a:r>
                    </a:p>
                  </a:txBody>
                  <a:tcPr/>
                </a:tc>
                <a:tc>
                  <a:txBody>
                    <a:bodyPr/>
                    <a:lstStyle/>
                    <a:p>
                      <a:pPr algn="ctr"/>
                      <a:r>
                        <a:rPr lang="en-US" dirty="0"/>
                        <a:t>&lt; 0</a:t>
                      </a:r>
                    </a:p>
                  </a:txBody>
                  <a:tcPr/>
                </a:tc>
                <a:tc>
                  <a:txBody>
                    <a:bodyPr/>
                    <a:lstStyle/>
                    <a:p>
                      <a:pPr algn="ctr"/>
                      <a:r>
                        <a:rPr lang="en-US" dirty="0"/>
                        <a:t>&gt; 0</a:t>
                      </a:r>
                    </a:p>
                  </a:txBody>
                  <a:tcPr/>
                </a:tc>
                <a:tc>
                  <a:txBody>
                    <a:bodyPr/>
                    <a:lstStyle/>
                    <a:p>
                      <a:pPr algn="ctr"/>
                      <a:r>
                        <a:rPr lang="en-US" dirty="0"/>
                        <a:t>N</a:t>
                      </a:r>
                    </a:p>
                  </a:txBody>
                  <a:tcPr/>
                </a:tc>
                <a:extLst>
                  <a:ext uri="{0D108BD9-81ED-4DB2-BD59-A6C34878D82A}">
                    <a16:rowId xmlns:a16="http://schemas.microsoft.com/office/drawing/2014/main" val="3792070511"/>
                  </a:ext>
                </a:extLst>
              </a:tr>
              <a:tr h="501131">
                <a:tc>
                  <a:txBody>
                    <a:bodyPr/>
                    <a:lstStyle/>
                    <a:p>
                      <a:pPr algn="ctr"/>
                      <a:r>
                        <a:rPr lang="en-US" dirty="0"/>
                        <a:t>4</a:t>
                      </a:r>
                    </a:p>
                  </a:txBody>
                  <a:tcPr/>
                </a:tc>
                <a:tc>
                  <a:txBody>
                    <a:bodyPr/>
                    <a:lstStyle/>
                    <a:p>
                      <a:pPr algn="ctr"/>
                      <a:r>
                        <a:rPr lang="en-US" dirty="0"/>
                        <a:t>= 0</a:t>
                      </a:r>
                    </a:p>
                  </a:txBody>
                  <a:tcPr/>
                </a:tc>
                <a:tc>
                  <a:txBody>
                    <a:bodyPr/>
                    <a:lstStyle/>
                    <a:p>
                      <a:pPr algn="ctr"/>
                      <a:r>
                        <a:rPr lang="en-US" dirty="0"/>
                        <a:t>&lt; 0</a:t>
                      </a:r>
                    </a:p>
                  </a:txBody>
                  <a:tcPr/>
                </a:tc>
                <a:tc>
                  <a:txBody>
                    <a:bodyPr/>
                    <a:lstStyle/>
                    <a:p>
                      <a:pPr algn="ctr"/>
                      <a:r>
                        <a:rPr lang="en-US" dirty="0"/>
                        <a:t>N</a:t>
                      </a:r>
                    </a:p>
                  </a:txBody>
                  <a:tcPr/>
                </a:tc>
                <a:extLst>
                  <a:ext uri="{0D108BD9-81ED-4DB2-BD59-A6C34878D82A}">
                    <a16:rowId xmlns:a16="http://schemas.microsoft.com/office/drawing/2014/main" val="1423284125"/>
                  </a:ext>
                </a:extLst>
              </a:tr>
              <a:tr h="501131">
                <a:tc>
                  <a:txBody>
                    <a:bodyPr/>
                    <a:lstStyle/>
                    <a:p>
                      <a:pPr algn="ctr"/>
                      <a:r>
                        <a:rPr lang="en-US" dirty="0"/>
                        <a:t>5</a:t>
                      </a:r>
                    </a:p>
                  </a:txBody>
                  <a:tcPr/>
                </a:tc>
                <a:tc>
                  <a:txBody>
                    <a:bodyPr/>
                    <a:lstStyle/>
                    <a:p>
                      <a:pPr algn="ctr"/>
                      <a:r>
                        <a:rPr lang="en-US" dirty="0"/>
                        <a:t>= 0</a:t>
                      </a:r>
                    </a:p>
                  </a:txBody>
                  <a:tcPr/>
                </a:tc>
                <a:tc>
                  <a:txBody>
                    <a:bodyPr/>
                    <a:lstStyle/>
                    <a:p>
                      <a:pPr algn="ctr"/>
                      <a:r>
                        <a:rPr lang="en-US" dirty="0"/>
                        <a:t>= 0</a:t>
                      </a:r>
                    </a:p>
                  </a:txBody>
                  <a:tcPr/>
                </a:tc>
                <a:tc>
                  <a:txBody>
                    <a:bodyPr/>
                    <a:lstStyle/>
                    <a:p>
                      <a:pPr algn="ctr"/>
                      <a:r>
                        <a:rPr lang="en-US" dirty="0" err="1"/>
                        <a:t>NaN</a:t>
                      </a:r>
                      <a:endParaRPr lang="en-US" dirty="0"/>
                    </a:p>
                  </a:txBody>
                  <a:tcPr/>
                </a:tc>
                <a:extLst>
                  <a:ext uri="{0D108BD9-81ED-4DB2-BD59-A6C34878D82A}">
                    <a16:rowId xmlns:a16="http://schemas.microsoft.com/office/drawing/2014/main" val="3388481212"/>
                  </a:ext>
                </a:extLst>
              </a:tr>
              <a:tr h="501131">
                <a:tc>
                  <a:txBody>
                    <a:bodyPr/>
                    <a:lstStyle/>
                    <a:p>
                      <a:pPr algn="ctr"/>
                      <a:r>
                        <a:rPr lang="en-US" dirty="0"/>
                        <a:t>6</a:t>
                      </a:r>
                    </a:p>
                  </a:txBody>
                  <a:tcPr/>
                </a:tc>
                <a:tc>
                  <a:txBody>
                    <a:bodyPr/>
                    <a:lstStyle/>
                    <a:p>
                      <a:pPr algn="ctr"/>
                      <a:r>
                        <a:rPr lang="en-US" dirty="0"/>
                        <a:t>= 0</a:t>
                      </a:r>
                    </a:p>
                  </a:txBody>
                  <a:tcPr/>
                </a:tc>
                <a:tc>
                  <a:txBody>
                    <a:bodyPr/>
                    <a:lstStyle/>
                    <a:p>
                      <a:pPr algn="ctr"/>
                      <a:r>
                        <a:rPr lang="en-US" dirty="0"/>
                        <a:t>&gt; 0</a:t>
                      </a:r>
                    </a:p>
                  </a:txBody>
                  <a:tcPr/>
                </a:tc>
                <a:tc>
                  <a:txBody>
                    <a:bodyPr/>
                    <a:lstStyle/>
                    <a:p>
                      <a:pPr algn="ctr"/>
                      <a:r>
                        <a:rPr lang="en-US" dirty="0"/>
                        <a:t>P</a:t>
                      </a:r>
                    </a:p>
                  </a:txBody>
                  <a:tcPr/>
                </a:tc>
                <a:extLst>
                  <a:ext uri="{0D108BD9-81ED-4DB2-BD59-A6C34878D82A}">
                    <a16:rowId xmlns:a16="http://schemas.microsoft.com/office/drawing/2014/main" val="682715793"/>
                  </a:ext>
                </a:extLst>
              </a:tr>
              <a:tr h="501131">
                <a:tc>
                  <a:txBody>
                    <a:bodyPr/>
                    <a:lstStyle/>
                    <a:p>
                      <a:pPr algn="ctr"/>
                      <a:r>
                        <a:rPr lang="en-US" dirty="0"/>
                        <a:t>7</a:t>
                      </a:r>
                    </a:p>
                  </a:txBody>
                  <a:tcPr/>
                </a:tc>
                <a:tc>
                  <a:txBody>
                    <a:bodyPr/>
                    <a:lstStyle/>
                    <a:p>
                      <a:pPr algn="ctr"/>
                      <a:r>
                        <a:rPr lang="en-US" dirty="0"/>
                        <a:t>&gt; 0</a:t>
                      </a:r>
                    </a:p>
                  </a:txBody>
                  <a:tcPr/>
                </a:tc>
                <a:tc>
                  <a:txBody>
                    <a:bodyPr/>
                    <a:lstStyle/>
                    <a:p>
                      <a:pPr algn="ctr"/>
                      <a:r>
                        <a:rPr lang="en-US" dirty="0"/>
                        <a:t>&lt; 0</a:t>
                      </a:r>
                    </a:p>
                  </a:txBody>
                  <a:tcPr/>
                </a:tc>
                <a:tc>
                  <a:txBody>
                    <a:bodyPr/>
                    <a:lstStyle/>
                    <a:p>
                      <a:pPr algn="ctr"/>
                      <a:r>
                        <a:rPr lang="en-US" dirty="0"/>
                        <a:t>N</a:t>
                      </a:r>
                    </a:p>
                  </a:txBody>
                  <a:tcPr/>
                </a:tc>
                <a:extLst>
                  <a:ext uri="{0D108BD9-81ED-4DB2-BD59-A6C34878D82A}">
                    <a16:rowId xmlns:a16="http://schemas.microsoft.com/office/drawing/2014/main" val="4198816941"/>
                  </a:ext>
                </a:extLst>
              </a:tr>
              <a:tr h="501131">
                <a:tc>
                  <a:txBody>
                    <a:bodyPr/>
                    <a:lstStyle/>
                    <a:p>
                      <a:pPr algn="ctr"/>
                      <a:r>
                        <a:rPr lang="en-US" dirty="0"/>
                        <a:t>8</a:t>
                      </a:r>
                    </a:p>
                  </a:txBody>
                  <a:tcPr/>
                </a:tc>
                <a:tc>
                  <a:txBody>
                    <a:bodyPr/>
                    <a:lstStyle/>
                    <a:p>
                      <a:pPr algn="ctr"/>
                      <a:r>
                        <a:rPr lang="en-US" dirty="0"/>
                        <a:t>&gt; 0</a:t>
                      </a:r>
                    </a:p>
                  </a:txBody>
                  <a:tcPr/>
                </a:tc>
                <a:tc>
                  <a:txBody>
                    <a:bodyPr/>
                    <a:lstStyle/>
                    <a:p>
                      <a:pPr algn="ctr"/>
                      <a:r>
                        <a:rPr lang="en-US" dirty="0"/>
                        <a:t>= 0</a:t>
                      </a:r>
                    </a:p>
                  </a:txBody>
                  <a:tcPr/>
                </a:tc>
                <a:tc>
                  <a:txBody>
                    <a:bodyPr/>
                    <a:lstStyle/>
                    <a:p>
                      <a:pPr algn="ctr"/>
                      <a:r>
                        <a:rPr lang="en-US" dirty="0"/>
                        <a:t>N</a:t>
                      </a:r>
                    </a:p>
                  </a:txBody>
                  <a:tcPr/>
                </a:tc>
                <a:extLst>
                  <a:ext uri="{0D108BD9-81ED-4DB2-BD59-A6C34878D82A}">
                    <a16:rowId xmlns:a16="http://schemas.microsoft.com/office/drawing/2014/main" val="384097935"/>
                  </a:ext>
                </a:extLst>
              </a:tr>
              <a:tr h="501131">
                <a:tc>
                  <a:txBody>
                    <a:bodyPr/>
                    <a:lstStyle/>
                    <a:p>
                      <a:pPr algn="ctr"/>
                      <a:r>
                        <a:rPr lang="en-US" dirty="0"/>
                        <a:t>9</a:t>
                      </a:r>
                    </a:p>
                  </a:txBody>
                  <a:tcPr/>
                </a:tc>
                <a:tc>
                  <a:txBody>
                    <a:bodyPr/>
                    <a:lstStyle/>
                    <a:p>
                      <a:pPr algn="ctr"/>
                      <a:r>
                        <a:rPr lang="en-US" dirty="0"/>
                        <a:t>&gt; 0</a:t>
                      </a:r>
                    </a:p>
                  </a:txBody>
                  <a:tcPr/>
                </a:tc>
                <a:tc>
                  <a:txBody>
                    <a:bodyPr/>
                    <a:lstStyle/>
                    <a:p>
                      <a:pPr algn="ctr"/>
                      <a:r>
                        <a:rPr lang="en-US" dirty="0"/>
                        <a:t>&gt; 0</a:t>
                      </a:r>
                    </a:p>
                  </a:txBody>
                  <a:tcPr/>
                </a:tc>
                <a:tc>
                  <a:txBody>
                    <a:bodyPr/>
                    <a:lstStyle/>
                    <a:p>
                      <a:pPr algn="ctr"/>
                      <a:r>
                        <a:rPr lang="en-US" dirty="0"/>
                        <a:t>P</a:t>
                      </a:r>
                    </a:p>
                  </a:txBody>
                  <a:tcPr/>
                </a:tc>
                <a:extLst>
                  <a:ext uri="{0D108BD9-81ED-4DB2-BD59-A6C34878D82A}">
                    <a16:rowId xmlns:a16="http://schemas.microsoft.com/office/drawing/2014/main" val="240900453"/>
                  </a:ext>
                </a:extLst>
              </a:tr>
            </a:tbl>
          </a:graphicData>
        </a:graphic>
      </p:graphicFrame>
      <p:pic>
        <p:nvPicPr>
          <p:cNvPr id="8" name="Picture 7">
            <a:extLst>
              <a:ext uri="{FF2B5EF4-FFF2-40B4-BE49-F238E27FC236}">
                <a16:creationId xmlns:a16="http://schemas.microsoft.com/office/drawing/2014/main" id="{EBE70F31-18FB-6AB7-B688-BDA9D18F8891}"/>
              </a:ext>
            </a:extLst>
          </p:cNvPr>
          <p:cNvPicPr>
            <a:picLocks noChangeAspect="1"/>
          </p:cNvPicPr>
          <p:nvPr/>
        </p:nvPicPr>
        <p:blipFill>
          <a:blip r:embed="rId3"/>
          <a:stretch>
            <a:fillRect/>
          </a:stretch>
        </p:blipFill>
        <p:spPr>
          <a:xfrm>
            <a:off x="1893381" y="1661128"/>
            <a:ext cx="3841947" cy="1219263"/>
          </a:xfrm>
          <a:prstGeom prst="rect">
            <a:avLst/>
          </a:prstGeom>
        </p:spPr>
      </p:pic>
      <p:pic>
        <p:nvPicPr>
          <p:cNvPr id="10" name="Picture 9">
            <a:extLst>
              <a:ext uri="{FF2B5EF4-FFF2-40B4-BE49-F238E27FC236}">
                <a16:creationId xmlns:a16="http://schemas.microsoft.com/office/drawing/2014/main" id="{E3E75FFE-D65B-61F4-C314-20BEC50D3CBA}"/>
              </a:ext>
            </a:extLst>
          </p:cNvPr>
          <p:cNvPicPr>
            <a:picLocks noChangeAspect="1"/>
          </p:cNvPicPr>
          <p:nvPr/>
        </p:nvPicPr>
        <p:blipFill>
          <a:blip r:embed="rId4"/>
          <a:stretch>
            <a:fillRect/>
          </a:stretch>
        </p:blipFill>
        <p:spPr>
          <a:xfrm>
            <a:off x="2197436" y="5587302"/>
            <a:ext cx="3610479" cy="895475"/>
          </a:xfrm>
          <a:prstGeom prst="rect">
            <a:avLst/>
          </a:prstGeom>
        </p:spPr>
      </p:pic>
    </p:spTree>
    <p:extLst>
      <p:ext uri="{BB962C8B-B14F-4D97-AF65-F5344CB8AC3E}">
        <p14:creationId xmlns:p14="http://schemas.microsoft.com/office/powerpoint/2010/main" val="3901429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91FD95-555B-DA5D-B115-BD794B83DD94}"/>
              </a:ext>
            </a:extLst>
          </p:cNvPr>
          <p:cNvSpPr>
            <a:spLocks noGrp="1"/>
          </p:cNvSpPr>
          <p:nvPr>
            <p:ph type="body" sz="quarter" idx="10"/>
          </p:nvPr>
        </p:nvSpPr>
        <p:spPr/>
        <p:txBody>
          <a:bodyPr/>
          <a:lstStyle/>
          <a:p>
            <a:pPr marL="342900" indent="-342900" eaLnBrk="1" hangingPunct="1">
              <a:spcBef>
                <a:spcPts val="1800"/>
              </a:spcBef>
              <a:buFont typeface="Arial" panose="020B0604020202020204" pitchFamily="34" charset="0"/>
              <a:buChar char="•"/>
            </a:pPr>
            <a:r>
              <a:rPr lang="en-US" altLang="en-US" sz="2400" b="1" dirty="0">
                <a:solidFill>
                  <a:srgbClr val="0033CC"/>
                </a:solidFill>
              </a:rPr>
              <a:t>Software testing</a:t>
            </a:r>
            <a:r>
              <a:rPr lang="en-US" altLang="en-US" sz="2400" b="1" dirty="0">
                <a:solidFill>
                  <a:srgbClr val="FF3300"/>
                </a:solidFill>
              </a:rPr>
              <a:t> </a:t>
            </a:r>
            <a:r>
              <a:rPr lang="en-US" altLang="en-US" sz="2400" dirty="0"/>
              <a:t>is the process of program execution in order to find bugs.</a:t>
            </a:r>
          </a:p>
          <a:p>
            <a:pPr marL="342900" indent="-342900" eaLnBrk="1" hangingPunct="1">
              <a:spcBef>
                <a:spcPts val="1800"/>
              </a:spcBef>
              <a:buFont typeface="Arial" panose="020B0604020202020204" pitchFamily="34" charset="0"/>
              <a:buChar char="•"/>
            </a:pPr>
            <a:r>
              <a:rPr lang="en-US" altLang="en-US" sz="2400" b="1" dirty="0">
                <a:solidFill>
                  <a:srgbClr val="0033CC"/>
                </a:solidFill>
              </a:rPr>
              <a:t>Software testing</a:t>
            </a:r>
            <a:r>
              <a:rPr lang="en-US" altLang="en-US" sz="2400" dirty="0"/>
              <a:t> is the process used to </a:t>
            </a:r>
            <a:r>
              <a:rPr lang="en-US" altLang="en-US" sz="2400" dirty="0">
                <a:solidFill>
                  <a:srgbClr val="0033CC"/>
                </a:solidFill>
              </a:rPr>
              <a:t>measure</a:t>
            </a:r>
            <a:r>
              <a:rPr lang="en-US" altLang="en-US" sz="2400" dirty="0"/>
              <a:t> the </a:t>
            </a:r>
            <a:r>
              <a:rPr lang="en-US" altLang="en-US" sz="2400" dirty="0">
                <a:solidFill>
                  <a:srgbClr val="0033CC"/>
                </a:solidFill>
              </a:rPr>
              <a:t>quality</a:t>
            </a:r>
            <a:r>
              <a:rPr lang="en-US" altLang="en-US" sz="2400" dirty="0"/>
              <a:t> of developed computer software. Usually, quality is constrained to such topics as:</a:t>
            </a:r>
          </a:p>
          <a:p>
            <a:pPr marL="1085850" lvl="1" indent="-342900" eaLnBrk="1" hangingPunct="1">
              <a:lnSpc>
                <a:spcPct val="100000"/>
              </a:lnSpc>
              <a:spcBef>
                <a:spcPts val="1800"/>
              </a:spcBef>
              <a:buFont typeface="Arial" panose="020B0604020202020204" pitchFamily="34" charset="0"/>
              <a:buChar char="•"/>
            </a:pPr>
            <a:r>
              <a:rPr lang="en-US" altLang="en-US" sz="2400" dirty="0"/>
              <a:t>correctness, completeness, security;</a:t>
            </a:r>
          </a:p>
          <a:p>
            <a:pPr marL="342900" indent="-342900" eaLnBrk="1" hangingPunct="1">
              <a:spcBef>
                <a:spcPts val="1800"/>
              </a:spcBef>
              <a:buFont typeface="Arial" panose="020B0604020202020204" pitchFamily="34" charset="0"/>
              <a:buChar char="•"/>
            </a:pPr>
            <a:r>
              <a:rPr lang="en-US" altLang="en-US" sz="2400" dirty="0"/>
              <a:t>but can also include more technical requirements such as:</a:t>
            </a:r>
          </a:p>
          <a:p>
            <a:pPr marL="1085850" lvl="1" indent="-342900" eaLnBrk="1" hangingPunct="1">
              <a:lnSpc>
                <a:spcPct val="100000"/>
              </a:lnSpc>
              <a:spcBef>
                <a:spcPts val="1800"/>
              </a:spcBef>
              <a:buFont typeface="Arial" panose="020B0604020202020204" pitchFamily="34" charset="0"/>
              <a:buChar char="•"/>
            </a:pPr>
            <a:r>
              <a:rPr lang="en-US" altLang="en-US" sz="2400" dirty="0"/>
              <a:t>capability, reliability, efficiency, portability, maintainability, compatibility, usability, etc. </a:t>
            </a:r>
          </a:p>
          <a:p>
            <a:pPr marL="342900" indent="-342900" fontAlgn="auto">
              <a:lnSpc>
                <a:spcPct val="100000"/>
              </a:lnSpc>
              <a:spcBef>
                <a:spcPts val="600"/>
              </a:spcBef>
              <a:spcAft>
                <a:spcPts val="600"/>
              </a:spcAft>
              <a:buClr>
                <a:schemeClr val="dk1"/>
              </a:buClr>
              <a:buSzPts val="2000"/>
              <a:buFont typeface="Arial" panose="020B0604020202020204" pitchFamily="34" charset="0"/>
              <a:buChar char="•"/>
            </a:pPr>
            <a:endPar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What is Testing</a:t>
            </a:r>
            <a:endParaRPr lang="uk-UA" dirty="0"/>
          </a:p>
        </p:txBody>
      </p:sp>
      <p:pic>
        <p:nvPicPr>
          <p:cNvPr id="4" name="Picture 3">
            <a:extLst>
              <a:ext uri="{FF2B5EF4-FFF2-40B4-BE49-F238E27FC236}">
                <a16:creationId xmlns:a16="http://schemas.microsoft.com/office/drawing/2014/main" id="{2D7382BF-B3CA-8C89-567B-9ABBEB1984CF}"/>
              </a:ext>
            </a:extLst>
          </p:cNvPr>
          <p:cNvPicPr>
            <a:picLocks noChangeAspect="1"/>
          </p:cNvPicPr>
          <p:nvPr/>
        </p:nvPicPr>
        <p:blipFill>
          <a:blip r:embed="rId3"/>
          <a:stretch>
            <a:fillRect/>
          </a:stretch>
        </p:blipFill>
        <p:spPr>
          <a:xfrm>
            <a:off x="4133798" y="4740090"/>
            <a:ext cx="3071813" cy="1709738"/>
          </a:xfrm>
          <a:prstGeom prst="rect">
            <a:avLst/>
          </a:prstGeom>
        </p:spPr>
      </p:pic>
    </p:spTree>
    <p:extLst>
      <p:ext uri="{BB962C8B-B14F-4D97-AF65-F5344CB8AC3E}">
        <p14:creationId xmlns:p14="http://schemas.microsoft.com/office/powerpoint/2010/main" val="17942211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Structure-Based Techniques</a:t>
            </a:r>
            <a:endParaRPr lang="uk-UA" dirty="0"/>
          </a:p>
        </p:txBody>
      </p:sp>
      <p:pic>
        <p:nvPicPr>
          <p:cNvPr id="4" name="Picture 3">
            <a:extLst>
              <a:ext uri="{FF2B5EF4-FFF2-40B4-BE49-F238E27FC236}">
                <a16:creationId xmlns:a16="http://schemas.microsoft.com/office/drawing/2014/main" id="{06C1036F-E799-F111-D8DA-70E7417B9C71}"/>
              </a:ext>
            </a:extLst>
          </p:cNvPr>
          <p:cNvPicPr>
            <a:picLocks noChangeAspect="1"/>
          </p:cNvPicPr>
          <p:nvPr/>
        </p:nvPicPr>
        <p:blipFill>
          <a:blip r:embed="rId3"/>
          <a:stretch>
            <a:fillRect/>
          </a:stretch>
        </p:blipFill>
        <p:spPr>
          <a:xfrm>
            <a:off x="473104" y="973393"/>
            <a:ext cx="9125966" cy="5558383"/>
          </a:xfrm>
          <a:prstGeom prst="rect">
            <a:avLst/>
          </a:prstGeom>
        </p:spPr>
      </p:pic>
    </p:spTree>
    <p:extLst>
      <p:ext uri="{BB962C8B-B14F-4D97-AF65-F5344CB8AC3E}">
        <p14:creationId xmlns:p14="http://schemas.microsoft.com/office/powerpoint/2010/main" val="4206937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Statement</a:t>
            </a:r>
            <a:endParaRPr lang="uk-UA" dirty="0"/>
          </a:p>
        </p:txBody>
      </p:sp>
      <p:sp>
        <p:nvSpPr>
          <p:cNvPr id="2" name="Text Placeholder 1">
            <a:extLst>
              <a:ext uri="{FF2B5EF4-FFF2-40B4-BE49-F238E27FC236}">
                <a16:creationId xmlns:a16="http://schemas.microsoft.com/office/drawing/2014/main" id="{77A3FD02-09B9-9CDD-B54E-1B5D61174F05}"/>
              </a:ext>
            </a:extLst>
          </p:cNvPr>
          <p:cNvSpPr>
            <a:spLocks noGrp="1"/>
          </p:cNvSpPr>
          <p:nvPr>
            <p:ph type="body" sz="quarter" idx="10"/>
          </p:nvPr>
        </p:nvSpPr>
        <p:spPr>
          <a:xfrm>
            <a:off x="228600" y="1023730"/>
            <a:ext cx="11857383" cy="5655365"/>
          </a:xfrm>
        </p:spPr>
        <p:txBody>
          <a:bodyPr/>
          <a:lstStyle/>
          <a:p>
            <a:pPr marL="342900" indent="-342900" eaLnBrk="1" hangingPunct="1">
              <a:spcBef>
                <a:spcPts val="0"/>
              </a:spcBef>
              <a:buFont typeface="Arial" panose="020B0604020202020204" pitchFamily="34" charset="0"/>
              <a:buChar char="•"/>
            </a:pPr>
            <a:r>
              <a:rPr lang="en-US" altLang="en-US" sz="2400" dirty="0"/>
              <a:t>Statement – an entity in a programming language, which is typically the smallest indivisible unit of execution.</a:t>
            </a:r>
          </a:p>
        </p:txBody>
      </p:sp>
      <p:pic>
        <p:nvPicPr>
          <p:cNvPr id="4" name="Picture 4">
            <a:extLst>
              <a:ext uri="{FF2B5EF4-FFF2-40B4-BE49-F238E27FC236}">
                <a16:creationId xmlns:a16="http://schemas.microsoft.com/office/drawing/2014/main" id="{AC920608-3996-CBBF-61D7-9CC0E40FBAFB}"/>
              </a:ext>
            </a:extLst>
          </p:cNvPr>
          <p:cNvPicPr>
            <a:picLocks noChangeAspect="1" noChangeArrowheads="1"/>
          </p:cNvPicPr>
          <p:nvPr/>
        </p:nvPicPr>
        <p:blipFill>
          <a:blip r:embed="rId3" cstate="print"/>
          <a:srcRect/>
          <a:stretch>
            <a:fillRect/>
          </a:stretch>
        </p:blipFill>
        <p:spPr bwMode="auto">
          <a:xfrm>
            <a:off x="533189" y="2252870"/>
            <a:ext cx="9103903" cy="3921788"/>
          </a:xfrm>
          <a:prstGeom prst="rect">
            <a:avLst/>
          </a:prstGeom>
          <a:noFill/>
          <a:ln w="9525">
            <a:noFill/>
            <a:miter lim="800000"/>
            <a:headEnd/>
            <a:tailEnd/>
          </a:ln>
        </p:spPr>
      </p:pic>
    </p:spTree>
    <p:extLst>
      <p:ext uri="{BB962C8B-B14F-4D97-AF65-F5344CB8AC3E}">
        <p14:creationId xmlns:p14="http://schemas.microsoft.com/office/powerpoint/2010/main" val="587891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Decision</a:t>
            </a:r>
            <a:endParaRPr lang="uk-UA" dirty="0"/>
          </a:p>
        </p:txBody>
      </p:sp>
      <p:sp>
        <p:nvSpPr>
          <p:cNvPr id="2" name="Text Placeholder 1">
            <a:extLst>
              <a:ext uri="{FF2B5EF4-FFF2-40B4-BE49-F238E27FC236}">
                <a16:creationId xmlns:a16="http://schemas.microsoft.com/office/drawing/2014/main" id="{2561909D-9152-92DC-7362-6C6FB13C2697}"/>
              </a:ext>
            </a:extLst>
          </p:cNvPr>
          <p:cNvSpPr>
            <a:spLocks noGrp="1"/>
          </p:cNvSpPr>
          <p:nvPr>
            <p:ph type="body" sz="quarter" idx="10"/>
          </p:nvPr>
        </p:nvSpPr>
        <p:spPr>
          <a:xfrm>
            <a:off x="228600" y="1023730"/>
            <a:ext cx="11857383" cy="5655365"/>
          </a:xfrm>
        </p:spPr>
        <p:txBody>
          <a:bodyPr/>
          <a:lstStyle/>
          <a:p>
            <a:pPr marL="342900" indent="-342900" eaLnBrk="1" hangingPunct="1">
              <a:spcBef>
                <a:spcPts val="0"/>
              </a:spcBef>
              <a:buFont typeface="Arial" panose="020B0604020202020204" pitchFamily="34" charset="0"/>
              <a:buChar char="•"/>
            </a:pPr>
            <a:r>
              <a:rPr lang="en-US" altLang="en-US" sz="2400" dirty="0"/>
              <a:t>Decision is an </a:t>
            </a:r>
            <a:r>
              <a:rPr lang="en-US" altLang="en-US" sz="2400" dirty="0">
                <a:solidFill>
                  <a:srgbClr val="3333FF"/>
                </a:solidFill>
              </a:rPr>
              <a:t>IF</a:t>
            </a:r>
            <a:r>
              <a:rPr lang="en-US" altLang="en-US" sz="2400" dirty="0"/>
              <a:t> </a:t>
            </a:r>
            <a:r>
              <a:rPr lang="en-US" altLang="en-US" sz="2400" dirty="0">
                <a:solidFill>
                  <a:srgbClr val="3333FF"/>
                </a:solidFill>
              </a:rPr>
              <a:t>statement</a:t>
            </a:r>
            <a:r>
              <a:rPr lang="en-US" altLang="en-US" sz="2400" dirty="0"/>
              <a:t>, a loop control statement (e.g. DO-WHILE or REPEAT-UNTIL), or a CASE statement, where there are two or more possible exits or outcomes from the statement.</a:t>
            </a:r>
          </a:p>
        </p:txBody>
      </p:sp>
      <p:pic>
        <p:nvPicPr>
          <p:cNvPr id="4" name="Picture 2">
            <a:extLst>
              <a:ext uri="{FF2B5EF4-FFF2-40B4-BE49-F238E27FC236}">
                <a16:creationId xmlns:a16="http://schemas.microsoft.com/office/drawing/2014/main" id="{63EB879F-244E-A0AF-EE9F-9DAF4A5CF35A}"/>
              </a:ext>
            </a:extLst>
          </p:cNvPr>
          <p:cNvPicPr>
            <a:picLocks noChangeAspect="1" noChangeArrowheads="1"/>
          </p:cNvPicPr>
          <p:nvPr/>
        </p:nvPicPr>
        <p:blipFill>
          <a:blip r:embed="rId3" cstate="print"/>
          <a:srcRect/>
          <a:stretch>
            <a:fillRect/>
          </a:stretch>
        </p:blipFill>
        <p:spPr bwMode="auto">
          <a:xfrm>
            <a:off x="549812" y="2524269"/>
            <a:ext cx="8031480" cy="3902393"/>
          </a:xfrm>
          <a:prstGeom prst="rect">
            <a:avLst/>
          </a:prstGeom>
          <a:noFill/>
          <a:ln w="9525">
            <a:noFill/>
            <a:miter lim="800000"/>
            <a:headEnd/>
            <a:tailEnd/>
          </a:ln>
        </p:spPr>
      </p:pic>
    </p:spTree>
    <p:extLst>
      <p:ext uri="{BB962C8B-B14F-4D97-AF65-F5344CB8AC3E}">
        <p14:creationId xmlns:p14="http://schemas.microsoft.com/office/powerpoint/2010/main" val="29364927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4C0F30-334F-C6F3-470E-25374F760C33}"/>
              </a:ext>
            </a:extLst>
          </p:cNvPr>
          <p:cNvSpPr>
            <a:spLocks noGrp="1"/>
          </p:cNvSpPr>
          <p:nvPr>
            <p:ph type="title"/>
          </p:nvPr>
        </p:nvSpPr>
        <p:spPr>
          <a:xfrm>
            <a:off x="331839" y="1379913"/>
            <a:ext cx="11528315" cy="2917767"/>
          </a:xfrm>
        </p:spPr>
        <p:txBody>
          <a:bodyPr/>
          <a:lstStyle/>
          <a:p>
            <a:pPr algn="ctr"/>
            <a:br>
              <a:rPr lang="en-US" altLang="en-US" sz="4400" cap="none" dirty="0">
                <a:latin typeface="Proxima Nova Black" panose="02000506030000020004" pitchFamily="2" charset="0"/>
              </a:rPr>
            </a:br>
            <a:br>
              <a:rPr lang="en-US" altLang="en-US" sz="4400" cap="none" dirty="0">
                <a:latin typeface="Proxima Nova Black" panose="02000506030000020004" pitchFamily="2" charset="0"/>
              </a:rPr>
            </a:br>
            <a:br>
              <a:rPr lang="en-US" altLang="en-US" sz="4400" cap="none" dirty="0">
                <a:latin typeface="Proxima Nova Black" panose="02000506030000020004" pitchFamily="2" charset="0"/>
              </a:rPr>
            </a:br>
            <a:r>
              <a:rPr lang="en-US" altLang="en-US" sz="4400" cap="none" dirty="0">
                <a:latin typeface="Proxima Nova Black" panose="02000506030000020004" pitchFamily="2" charset="0"/>
              </a:rPr>
              <a:t>Selenium Introduction</a:t>
            </a:r>
            <a:endParaRPr lang="en-US" sz="4400" cap="none" dirty="0"/>
          </a:p>
        </p:txBody>
      </p:sp>
    </p:spTree>
    <p:extLst>
      <p:ext uri="{BB962C8B-B14F-4D97-AF65-F5344CB8AC3E}">
        <p14:creationId xmlns:p14="http://schemas.microsoft.com/office/powerpoint/2010/main" val="30906241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Selenium</a:t>
            </a:r>
            <a:endParaRPr lang="uk-UA" dirty="0"/>
          </a:p>
        </p:txBody>
      </p:sp>
      <p:sp>
        <p:nvSpPr>
          <p:cNvPr id="2" name="Text Placeholder 1">
            <a:extLst>
              <a:ext uri="{FF2B5EF4-FFF2-40B4-BE49-F238E27FC236}">
                <a16:creationId xmlns:a16="http://schemas.microsoft.com/office/drawing/2014/main" id="{99032C8B-D1AD-ADAD-FA9C-7148BAFD6A2C}"/>
              </a:ext>
            </a:extLst>
          </p:cNvPr>
          <p:cNvSpPr>
            <a:spLocks noGrp="1"/>
          </p:cNvSpPr>
          <p:nvPr>
            <p:ph type="body" sz="quarter" idx="10"/>
          </p:nvPr>
        </p:nvSpPr>
        <p:spPr>
          <a:xfrm>
            <a:off x="228600" y="1023730"/>
            <a:ext cx="11857383" cy="5655365"/>
          </a:xfrm>
        </p:spPr>
        <p:txBody>
          <a:bodyPr/>
          <a:lstStyle/>
          <a:p>
            <a:pPr marL="342900" indent="-342900" fontAlgn="auto">
              <a:lnSpc>
                <a:spcPct val="100000"/>
              </a:lnSpc>
              <a:spcBef>
                <a:spcPts val="0"/>
              </a:spcBef>
              <a:buClr>
                <a:schemeClr val="dk1"/>
              </a:buClr>
              <a:buSzPts val="2000"/>
              <a:buFont typeface="Arial" panose="020B0604020202020204" pitchFamily="34" charset="0"/>
              <a:buChar char="•"/>
            </a:pP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Selenium</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is a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free</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open-source framework that provides a common application programming interface (API) for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browser</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automation</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marL="342900" indent="-342900" fontAlgn="auto">
              <a:lnSpc>
                <a:spcPct val="100000"/>
              </a:lnSpc>
              <a:spcBef>
                <a:spcPts val="0"/>
              </a:spcBef>
              <a:buClr>
                <a:schemeClr val="dk1"/>
              </a:buClr>
              <a:buSzPts val="2000"/>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Selenium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WebDriver</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is a framework for automating web applications. Selenium WebDriver provides a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programmatic</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interface to interact with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web</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browsers</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allowing automation of user actions such as entering text, clicking elements, retrieving data. </a:t>
            </a:r>
          </a:p>
          <a:p>
            <a:pPr marL="342900" indent="-342900" fontAlgn="auto">
              <a:lnSpc>
                <a:spcPct val="100000"/>
              </a:lnSpc>
              <a:spcBef>
                <a:spcPts val="0"/>
              </a:spcBef>
              <a:buClr>
                <a:schemeClr val="dk1"/>
              </a:buClr>
              <a:buSzPts val="2000"/>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Selenium WebDriver is a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part</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of the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Selenium</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rgbClr val="3333FF"/>
                </a:solidFill>
                <a:latin typeface="Open Sans" panose="020B0606030504020204" pitchFamily="34" charset="0"/>
                <a:ea typeface="Open Sans" panose="020B0606030504020204" pitchFamily="34" charset="0"/>
                <a:cs typeface="Open Sans" panose="020B0606030504020204" pitchFamily="34" charset="0"/>
              </a:rPr>
              <a:t>project</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which is a set of tools for testing web applications</a:t>
            </a:r>
          </a:p>
          <a:p>
            <a:pPr marL="342900" indent="-342900" fontAlgn="auto">
              <a:lnSpc>
                <a:spcPct val="100000"/>
              </a:lnSpc>
              <a:spcBef>
                <a:spcPts val="0"/>
              </a:spcBef>
              <a:buClr>
                <a:schemeClr val="dk1"/>
              </a:buClr>
              <a:buSzPts val="2000"/>
              <a:buFont typeface="Arial" panose="020B0604020202020204" pitchFamily="34" charset="0"/>
              <a:buChar char="•"/>
            </a:pPr>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5">
            <a:extLst>
              <a:ext uri="{FF2B5EF4-FFF2-40B4-BE49-F238E27FC236}">
                <a16:creationId xmlns:a16="http://schemas.microsoft.com/office/drawing/2014/main" id="{8CD44542-A065-2AD7-AC9C-9CC7052EC5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915" y="4107547"/>
            <a:ext cx="5095213" cy="257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6465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Selenium WebDriver</a:t>
            </a:r>
            <a:endParaRPr lang="uk-UA" dirty="0"/>
          </a:p>
        </p:txBody>
      </p:sp>
      <p:pic>
        <p:nvPicPr>
          <p:cNvPr id="7" name="Picture 6">
            <a:extLst>
              <a:ext uri="{FF2B5EF4-FFF2-40B4-BE49-F238E27FC236}">
                <a16:creationId xmlns:a16="http://schemas.microsoft.com/office/drawing/2014/main" id="{33B67FAA-1BE8-1E33-C53D-B3AF003E97B2}"/>
              </a:ext>
            </a:extLst>
          </p:cNvPr>
          <p:cNvPicPr>
            <a:picLocks noChangeAspect="1"/>
          </p:cNvPicPr>
          <p:nvPr/>
        </p:nvPicPr>
        <p:blipFill>
          <a:blip r:embed="rId3"/>
          <a:stretch>
            <a:fillRect/>
          </a:stretch>
        </p:blipFill>
        <p:spPr>
          <a:xfrm>
            <a:off x="228600" y="891573"/>
            <a:ext cx="11489992" cy="5298545"/>
          </a:xfrm>
          <a:prstGeom prst="rect">
            <a:avLst/>
          </a:prstGeom>
        </p:spPr>
      </p:pic>
    </p:spTree>
    <p:extLst>
      <p:ext uri="{BB962C8B-B14F-4D97-AF65-F5344CB8AC3E}">
        <p14:creationId xmlns:p14="http://schemas.microsoft.com/office/powerpoint/2010/main" val="175761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Selenium WebDriver</a:t>
            </a:r>
            <a:endParaRPr lang="uk-UA" dirty="0"/>
          </a:p>
        </p:txBody>
      </p:sp>
      <p:pic>
        <p:nvPicPr>
          <p:cNvPr id="7" name="Picture 6">
            <a:extLst>
              <a:ext uri="{FF2B5EF4-FFF2-40B4-BE49-F238E27FC236}">
                <a16:creationId xmlns:a16="http://schemas.microsoft.com/office/drawing/2014/main" id="{0AE4ACE2-FF09-DE04-373A-2910513B10A2}"/>
              </a:ext>
            </a:extLst>
          </p:cNvPr>
          <p:cNvPicPr>
            <a:picLocks noChangeAspect="1"/>
          </p:cNvPicPr>
          <p:nvPr/>
        </p:nvPicPr>
        <p:blipFill>
          <a:blip r:embed="rId3"/>
          <a:stretch>
            <a:fillRect/>
          </a:stretch>
        </p:blipFill>
        <p:spPr>
          <a:xfrm>
            <a:off x="228600" y="891572"/>
            <a:ext cx="6779889" cy="5794866"/>
          </a:xfrm>
          <a:prstGeom prst="rect">
            <a:avLst/>
          </a:prstGeom>
        </p:spPr>
      </p:pic>
      <p:pic>
        <p:nvPicPr>
          <p:cNvPr id="9" name="Picture 8">
            <a:extLst>
              <a:ext uri="{FF2B5EF4-FFF2-40B4-BE49-F238E27FC236}">
                <a16:creationId xmlns:a16="http://schemas.microsoft.com/office/drawing/2014/main" id="{B74151A8-0058-D456-5882-A0089EF7C75E}"/>
              </a:ext>
            </a:extLst>
          </p:cNvPr>
          <p:cNvPicPr>
            <a:picLocks noChangeAspect="1"/>
          </p:cNvPicPr>
          <p:nvPr/>
        </p:nvPicPr>
        <p:blipFill>
          <a:blip r:embed="rId4"/>
          <a:stretch>
            <a:fillRect/>
          </a:stretch>
        </p:blipFill>
        <p:spPr>
          <a:xfrm>
            <a:off x="7352656" y="891572"/>
            <a:ext cx="4610744" cy="2839799"/>
          </a:xfrm>
          <a:prstGeom prst="rect">
            <a:avLst/>
          </a:prstGeom>
        </p:spPr>
      </p:pic>
    </p:spTree>
    <p:extLst>
      <p:ext uri="{BB962C8B-B14F-4D97-AF65-F5344CB8AC3E}">
        <p14:creationId xmlns:p14="http://schemas.microsoft.com/office/powerpoint/2010/main" val="2047115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Selenium WebDriver</a:t>
            </a:r>
            <a:endParaRPr lang="uk-UA" dirty="0"/>
          </a:p>
        </p:txBody>
      </p:sp>
      <p:pic>
        <p:nvPicPr>
          <p:cNvPr id="7" name="Picture 6">
            <a:extLst>
              <a:ext uri="{FF2B5EF4-FFF2-40B4-BE49-F238E27FC236}">
                <a16:creationId xmlns:a16="http://schemas.microsoft.com/office/drawing/2014/main" id="{520136AC-FB77-53C2-5E33-FE6C630FBF9A}"/>
              </a:ext>
            </a:extLst>
          </p:cNvPr>
          <p:cNvPicPr>
            <a:picLocks noChangeAspect="1"/>
          </p:cNvPicPr>
          <p:nvPr/>
        </p:nvPicPr>
        <p:blipFill>
          <a:blip r:embed="rId3"/>
          <a:stretch>
            <a:fillRect/>
          </a:stretch>
        </p:blipFill>
        <p:spPr>
          <a:xfrm>
            <a:off x="164147" y="1228428"/>
            <a:ext cx="11750762" cy="4422796"/>
          </a:xfrm>
          <a:prstGeom prst="rect">
            <a:avLst/>
          </a:prstGeom>
        </p:spPr>
      </p:pic>
    </p:spTree>
    <p:extLst>
      <p:ext uri="{BB962C8B-B14F-4D97-AF65-F5344CB8AC3E}">
        <p14:creationId xmlns:p14="http://schemas.microsoft.com/office/powerpoint/2010/main" val="17510851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634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91FD95-555B-DA5D-B115-BD794B83DD94}"/>
              </a:ext>
            </a:extLst>
          </p:cNvPr>
          <p:cNvSpPr>
            <a:spLocks noGrp="1"/>
          </p:cNvSpPr>
          <p:nvPr>
            <p:ph type="body" sz="quarter" idx="10"/>
          </p:nvPr>
        </p:nvSpPr>
        <p:spPr/>
        <p:txBody>
          <a:bodyPr/>
          <a:lstStyle/>
          <a:p>
            <a:pPr marL="342900" indent="-342900">
              <a:lnSpc>
                <a:spcPct val="120000"/>
              </a:lnSpc>
              <a:spcBef>
                <a:spcPct val="40000"/>
              </a:spcBef>
              <a:buFont typeface="Arial" panose="020B0604020202020204" pitchFamily="34" charset="0"/>
              <a:buChar char="•"/>
            </a:pPr>
            <a:r>
              <a:rPr lang="en-US" altLang="en-US" sz="2400" b="1" dirty="0">
                <a:solidFill>
                  <a:srgbClr val="FF3300"/>
                </a:solidFill>
              </a:rPr>
              <a:t>Unit testing</a:t>
            </a:r>
            <a:r>
              <a:rPr lang="en-US" altLang="en-US" sz="2400" dirty="0"/>
              <a:t> is a procedure used to validate that individual units of source code are working properly.</a:t>
            </a:r>
          </a:p>
          <a:p>
            <a:pPr marL="342900" indent="-342900">
              <a:lnSpc>
                <a:spcPct val="120000"/>
              </a:lnSpc>
              <a:spcBef>
                <a:spcPct val="40000"/>
              </a:spcBef>
              <a:buFont typeface="Arial" panose="020B0604020202020204" pitchFamily="34" charset="0"/>
              <a:buChar char="•"/>
            </a:pPr>
            <a:r>
              <a:rPr lang="en-US" altLang="en-US" sz="2400" dirty="0"/>
              <a:t>The goal of unit testing is to isolate each part of the program and show that the individual parts are correct</a:t>
            </a:r>
            <a:endParaRPr lang="uk-UA" sz="2400" dirty="0"/>
          </a:p>
          <a:p>
            <a:pPr marL="342900" indent="-342900" fontAlgn="auto">
              <a:lnSpc>
                <a:spcPct val="100000"/>
              </a:lnSpc>
              <a:spcBef>
                <a:spcPts val="600"/>
              </a:spcBef>
              <a:spcAft>
                <a:spcPts val="600"/>
              </a:spcAft>
              <a:buClr>
                <a:schemeClr val="dk1"/>
              </a:buClr>
              <a:buSzPts val="2000"/>
              <a:buFont typeface="Arial" panose="020B0604020202020204" pitchFamily="34" charset="0"/>
              <a:buChar char="•"/>
            </a:pPr>
            <a:endPar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Unit Testing</a:t>
            </a:r>
            <a:endParaRPr lang="uk-UA" dirty="0"/>
          </a:p>
        </p:txBody>
      </p:sp>
      <p:pic>
        <p:nvPicPr>
          <p:cNvPr id="4" name="Picture 3" descr="testing_triangle-300x233">
            <a:extLst>
              <a:ext uri="{FF2B5EF4-FFF2-40B4-BE49-F238E27FC236}">
                <a16:creationId xmlns:a16="http://schemas.microsoft.com/office/drawing/2014/main" id="{8988F05A-84E3-694D-9797-C2396B531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0170" y="3180064"/>
            <a:ext cx="4286250" cy="332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0960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91FD95-555B-DA5D-B115-BD794B83DD94}"/>
              </a:ext>
            </a:extLst>
          </p:cNvPr>
          <p:cNvSpPr>
            <a:spLocks noGrp="1"/>
          </p:cNvSpPr>
          <p:nvPr>
            <p:ph type="body" sz="quarter" idx="10"/>
          </p:nvPr>
        </p:nvSpPr>
        <p:spPr/>
        <p:txBody>
          <a:bodyPr/>
          <a:lstStyle/>
          <a:p>
            <a:pPr marL="342900" indent="-342900" eaLnBrk="1" hangingPunct="1">
              <a:spcBef>
                <a:spcPts val="2400"/>
              </a:spcBef>
              <a:buFont typeface="Arial" panose="020B0604020202020204" pitchFamily="34" charset="0"/>
              <a:buChar char="•"/>
            </a:pPr>
            <a:r>
              <a:rPr lang="uk-UA" altLang="en-US" sz="2400" dirty="0" err="1"/>
              <a:t>Unit</a:t>
            </a:r>
            <a:r>
              <a:rPr lang="uk-UA" altLang="en-US" sz="2400" dirty="0"/>
              <a:t> </a:t>
            </a:r>
            <a:r>
              <a:rPr lang="uk-UA" altLang="en-US" sz="2400" dirty="0" err="1"/>
              <a:t>testing</a:t>
            </a:r>
            <a:r>
              <a:rPr lang="uk-UA" altLang="en-US" sz="2400" dirty="0"/>
              <a:t> – </a:t>
            </a:r>
            <a:r>
              <a:rPr lang="uk-UA" altLang="en-US" sz="2400" dirty="0" err="1"/>
              <a:t>the</a:t>
            </a:r>
            <a:r>
              <a:rPr lang="en-US" altLang="en-US" sz="2400" dirty="0"/>
              <a:t> </a:t>
            </a:r>
            <a:r>
              <a:rPr lang="uk-UA" altLang="en-US" sz="2400" b="1" dirty="0" err="1">
                <a:solidFill>
                  <a:srgbClr val="0033CC"/>
                </a:solidFill>
              </a:rPr>
              <a:t>process</a:t>
            </a:r>
            <a:r>
              <a:rPr lang="uk-UA" altLang="en-US" sz="2400" dirty="0"/>
              <a:t> </a:t>
            </a:r>
            <a:r>
              <a:rPr lang="uk-UA" altLang="en-US" sz="2400" dirty="0" err="1"/>
              <a:t>of</a:t>
            </a:r>
            <a:r>
              <a:rPr lang="uk-UA" altLang="en-US" sz="2400" dirty="0"/>
              <a:t> </a:t>
            </a:r>
            <a:r>
              <a:rPr lang="uk-UA" altLang="en-US" sz="2400" dirty="0" err="1"/>
              <a:t>programming</a:t>
            </a:r>
            <a:r>
              <a:rPr lang="uk-UA" altLang="en-US" sz="2400" dirty="0"/>
              <a:t>, </a:t>
            </a:r>
            <a:r>
              <a:rPr lang="uk-UA" altLang="en-US" sz="2400" dirty="0" err="1"/>
              <a:t>allowing</a:t>
            </a:r>
            <a:r>
              <a:rPr lang="uk-UA" altLang="en-US" sz="2400" dirty="0"/>
              <a:t> </a:t>
            </a:r>
            <a:r>
              <a:rPr lang="uk-UA" altLang="en-US" sz="2400" dirty="0" err="1"/>
              <a:t>you</a:t>
            </a:r>
            <a:r>
              <a:rPr lang="uk-UA" altLang="en-US" sz="2400" dirty="0"/>
              <a:t> </a:t>
            </a:r>
            <a:r>
              <a:rPr lang="uk-UA" altLang="en-US" sz="2400" dirty="0" err="1"/>
              <a:t>to</a:t>
            </a:r>
            <a:r>
              <a:rPr lang="uk-UA" altLang="en-US" sz="2400" dirty="0"/>
              <a:t> </a:t>
            </a:r>
            <a:r>
              <a:rPr lang="uk-UA" altLang="en-US" sz="2400" dirty="0" err="1"/>
              <a:t>test</a:t>
            </a:r>
            <a:r>
              <a:rPr lang="uk-UA" altLang="en-US" sz="2400" dirty="0"/>
              <a:t> </a:t>
            </a:r>
            <a:r>
              <a:rPr lang="uk-UA" altLang="en-US" sz="2400" dirty="0" err="1"/>
              <a:t>the</a:t>
            </a:r>
            <a:r>
              <a:rPr lang="uk-UA" altLang="en-US" sz="2400" dirty="0"/>
              <a:t> </a:t>
            </a:r>
            <a:r>
              <a:rPr lang="uk-UA" altLang="en-US" sz="2400" dirty="0" err="1"/>
              <a:t>correctness</a:t>
            </a:r>
            <a:r>
              <a:rPr lang="uk-UA" altLang="en-US" sz="2400" dirty="0"/>
              <a:t> </a:t>
            </a:r>
            <a:r>
              <a:rPr lang="uk-UA" altLang="en-US" sz="2400" dirty="0" err="1"/>
              <a:t>of</a:t>
            </a:r>
            <a:r>
              <a:rPr lang="uk-UA" altLang="en-US" sz="2400" dirty="0"/>
              <a:t> </a:t>
            </a:r>
            <a:r>
              <a:rPr lang="uk-UA" altLang="en-US" sz="2400" dirty="0" err="1"/>
              <a:t>the</a:t>
            </a:r>
            <a:r>
              <a:rPr lang="uk-UA" altLang="en-US" sz="2400" dirty="0"/>
              <a:t> </a:t>
            </a:r>
            <a:r>
              <a:rPr lang="uk-UA" altLang="en-US" sz="2400" dirty="0" err="1"/>
              <a:t>individual</a:t>
            </a:r>
            <a:r>
              <a:rPr lang="uk-UA" altLang="en-US" sz="2400" dirty="0"/>
              <a:t> </a:t>
            </a:r>
            <a:r>
              <a:rPr lang="uk-UA" altLang="en-US" sz="2400" dirty="0" err="1"/>
              <a:t>modules</a:t>
            </a:r>
            <a:r>
              <a:rPr lang="uk-UA" altLang="en-US" sz="2400" dirty="0"/>
              <a:t> </a:t>
            </a:r>
            <a:r>
              <a:rPr lang="uk-UA" altLang="en-US" sz="2400" dirty="0" err="1"/>
              <a:t>of</a:t>
            </a:r>
            <a:r>
              <a:rPr lang="uk-UA" altLang="en-US" sz="2400" dirty="0"/>
              <a:t> </a:t>
            </a:r>
            <a:r>
              <a:rPr lang="uk-UA" altLang="en-US" sz="2400" dirty="0" err="1"/>
              <a:t>the</a:t>
            </a:r>
            <a:r>
              <a:rPr lang="uk-UA" altLang="en-US" sz="2400" dirty="0"/>
              <a:t> </a:t>
            </a:r>
            <a:r>
              <a:rPr lang="uk-UA" altLang="en-US" sz="2400" b="1" dirty="0" err="1">
                <a:solidFill>
                  <a:srgbClr val="0033CC"/>
                </a:solidFill>
              </a:rPr>
              <a:t>program</a:t>
            </a:r>
            <a:r>
              <a:rPr lang="uk-UA" altLang="en-US" sz="2400" b="1" dirty="0">
                <a:solidFill>
                  <a:srgbClr val="0033CC"/>
                </a:solidFill>
              </a:rPr>
              <a:t> </a:t>
            </a:r>
            <a:r>
              <a:rPr lang="uk-UA" altLang="en-US" sz="2400" b="1" dirty="0" err="1">
                <a:solidFill>
                  <a:srgbClr val="0033CC"/>
                </a:solidFill>
              </a:rPr>
              <a:t>source</a:t>
            </a:r>
            <a:r>
              <a:rPr lang="uk-UA" altLang="en-US" sz="2400" dirty="0"/>
              <a:t>.</a:t>
            </a:r>
            <a:endParaRPr lang="en-US" altLang="en-US" sz="2400" dirty="0"/>
          </a:p>
          <a:p>
            <a:pPr marL="342900" indent="-342900" eaLnBrk="1" hangingPunct="1">
              <a:spcBef>
                <a:spcPts val="2400"/>
              </a:spcBef>
              <a:buFont typeface="Arial" panose="020B0604020202020204" pitchFamily="34" charset="0"/>
              <a:buChar char="•"/>
            </a:pPr>
            <a:r>
              <a:rPr lang="uk-UA" altLang="en-US" sz="2400" dirty="0" err="1"/>
              <a:t>The</a:t>
            </a:r>
            <a:r>
              <a:rPr lang="uk-UA" altLang="en-US" sz="2400" dirty="0"/>
              <a:t> </a:t>
            </a:r>
            <a:r>
              <a:rPr lang="uk-UA" altLang="en-US" sz="2400" dirty="0" err="1"/>
              <a:t>idea</a:t>
            </a:r>
            <a:r>
              <a:rPr lang="uk-UA" altLang="en-US" sz="2400" dirty="0"/>
              <a:t> – </a:t>
            </a:r>
            <a:r>
              <a:rPr lang="uk-UA" altLang="en-US" sz="2400" dirty="0" err="1"/>
              <a:t>to</a:t>
            </a:r>
            <a:r>
              <a:rPr lang="en-US" altLang="en-US" sz="2400" dirty="0"/>
              <a:t> </a:t>
            </a:r>
            <a:r>
              <a:rPr lang="uk-UA" altLang="en-US" sz="2400" dirty="0" err="1"/>
              <a:t>write</a:t>
            </a:r>
            <a:r>
              <a:rPr lang="uk-UA" altLang="en-US" sz="2400" dirty="0"/>
              <a:t> </a:t>
            </a:r>
            <a:r>
              <a:rPr lang="uk-UA" altLang="en-US" sz="2400" dirty="0" err="1"/>
              <a:t>tests</a:t>
            </a:r>
            <a:r>
              <a:rPr lang="uk-UA" altLang="en-US" sz="2400" dirty="0"/>
              <a:t> </a:t>
            </a:r>
            <a:r>
              <a:rPr lang="uk-UA" altLang="en-US" sz="2400" dirty="0" err="1"/>
              <a:t>for</a:t>
            </a:r>
            <a:r>
              <a:rPr lang="uk-UA" altLang="en-US" sz="2400" dirty="0"/>
              <a:t> </a:t>
            </a:r>
            <a:r>
              <a:rPr lang="uk-UA" altLang="en-US" sz="2400" dirty="0" err="1"/>
              <a:t>each</a:t>
            </a:r>
            <a:r>
              <a:rPr lang="uk-UA" altLang="en-US" sz="2400" dirty="0"/>
              <a:t> </a:t>
            </a:r>
            <a:r>
              <a:rPr lang="uk-UA" altLang="en-US" sz="2400" b="1" dirty="0" err="1">
                <a:solidFill>
                  <a:srgbClr val="0033CC"/>
                </a:solidFill>
              </a:rPr>
              <a:t>non-trivial</a:t>
            </a:r>
            <a:r>
              <a:rPr lang="uk-UA" altLang="en-US" sz="2400" dirty="0"/>
              <a:t> </a:t>
            </a:r>
            <a:r>
              <a:rPr lang="uk-UA" altLang="en-US" sz="2400" dirty="0" err="1"/>
              <a:t>function</a:t>
            </a:r>
            <a:r>
              <a:rPr lang="uk-UA" altLang="en-US" sz="2400" dirty="0"/>
              <a:t> </a:t>
            </a:r>
            <a:r>
              <a:rPr lang="uk-UA" altLang="en-US" sz="2400" dirty="0" err="1"/>
              <a:t>or</a:t>
            </a:r>
            <a:r>
              <a:rPr lang="uk-UA" altLang="en-US" sz="2400" dirty="0"/>
              <a:t> </a:t>
            </a:r>
            <a:r>
              <a:rPr lang="uk-UA" altLang="en-US" sz="2400" dirty="0" err="1"/>
              <a:t>method</a:t>
            </a:r>
            <a:r>
              <a:rPr lang="uk-UA" altLang="en-US" sz="2400" dirty="0"/>
              <a:t>.</a:t>
            </a:r>
            <a:endParaRPr lang="en-US" altLang="en-US" sz="2400" dirty="0"/>
          </a:p>
          <a:p>
            <a:pPr marL="342900" indent="-342900" eaLnBrk="1" hangingPunct="1">
              <a:spcBef>
                <a:spcPts val="2400"/>
              </a:spcBef>
              <a:buFont typeface="Arial" panose="020B0604020202020204" pitchFamily="34" charset="0"/>
              <a:buChar char="•"/>
            </a:pPr>
            <a:r>
              <a:rPr lang="uk-UA" altLang="en-US" sz="2400" dirty="0" err="1"/>
              <a:t>This</a:t>
            </a:r>
            <a:r>
              <a:rPr lang="uk-UA" altLang="en-US" sz="2400" dirty="0"/>
              <a:t> </a:t>
            </a:r>
            <a:r>
              <a:rPr lang="uk-UA" altLang="en-US" sz="2400" dirty="0" err="1"/>
              <a:t>allows</a:t>
            </a:r>
            <a:r>
              <a:rPr lang="uk-UA" altLang="en-US" sz="2400" dirty="0"/>
              <a:t> </a:t>
            </a:r>
            <a:r>
              <a:rPr lang="uk-UA" altLang="en-US" sz="2400" dirty="0" err="1"/>
              <a:t>you</a:t>
            </a:r>
            <a:r>
              <a:rPr lang="uk-UA" altLang="en-US" sz="2400" dirty="0"/>
              <a:t> </a:t>
            </a:r>
            <a:r>
              <a:rPr lang="uk-UA" altLang="en-US" sz="2400" dirty="0" err="1"/>
              <a:t>to</a:t>
            </a:r>
            <a:r>
              <a:rPr lang="uk-UA" altLang="en-US" sz="2400" dirty="0"/>
              <a:t>:</a:t>
            </a:r>
            <a:endParaRPr lang="en-US" altLang="en-US" sz="2400" dirty="0"/>
          </a:p>
          <a:p>
            <a:pPr marL="1085850" lvl="1" indent="-342900" eaLnBrk="1" hangingPunct="1">
              <a:lnSpc>
                <a:spcPct val="100000"/>
              </a:lnSpc>
              <a:spcBef>
                <a:spcPts val="2400"/>
              </a:spcBef>
              <a:buFont typeface="Arial" panose="020B0604020202020204" pitchFamily="34" charset="0"/>
              <a:buChar char="•"/>
            </a:pPr>
            <a:r>
              <a:rPr lang="en-US" altLang="en-US" sz="2400" b="1" dirty="0">
                <a:solidFill>
                  <a:srgbClr val="0033CC"/>
                </a:solidFill>
              </a:rPr>
              <a:t>C</a:t>
            </a:r>
            <a:r>
              <a:rPr lang="uk-UA" altLang="en-US" sz="2400" b="1" dirty="0" err="1">
                <a:solidFill>
                  <a:srgbClr val="0033CC"/>
                </a:solidFill>
              </a:rPr>
              <a:t>heck</a:t>
            </a:r>
            <a:r>
              <a:rPr lang="uk-UA" altLang="en-US" sz="2400" dirty="0"/>
              <a:t> </a:t>
            </a:r>
            <a:r>
              <a:rPr lang="uk-UA" altLang="en-US" sz="2400" dirty="0" err="1"/>
              <a:t>whether</a:t>
            </a:r>
            <a:r>
              <a:rPr lang="uk-UA" altLang="en-US" sz="2400" dirty="0"/>
              <a:t> </a:t>
            </a:r>
            <a:r>
              <a:rPr lang="uk-UA" altLang="en-US" sz="2400" dirty="0" err="1"/>
              <a:t>an</a:t>
            </a:r>
            <a:r>
              <a:rPr lang="uk-UA" altLang="en-US" sz="2400" dirty="0"/>
              <a:t> </a:t>
            </a:r>
            <a:r>
              <a:rPr lang="uk-UA" altLang="en-US" sz="2400" dirty="0" err="1"/>
              <a:t>another</a:t>
            </a:r>
            <a:r>
              <a:rPr lang="uk-UA" altLang="en-US" sz="2400" dirty="0"/>
              <a:t> </a:t>
            </a:r>
            <a:r>
              <a:rPr lang="uk-UA" altLang="en-US" sz="2400" dirty="0" err="1"/>
              <a:t>code</a:t>
            </a:r>
            <a:r>
              <a:rPr lang="uk-UA" altLang="en-US" sz="2400" dirty="0"/>
              <a:t> </a:t>
            </a:r>
            <a:r>
              <a:rPr lang="uk-UA" altLang="en-US" sz="2400" dirty="0" err="1"/>
              <a:t>change</a:t>
            </a:r>
            <a:r>
              <a:rPr lang="uk-UA" altLang="en-US" sz="2400" dirty="0"/>
              <a:t> </a:t>
            </a:r>
            <a:r>
              <a:rPr lang="uk-UA" altLang="en-US" sz="2400" dirty="0" err="1"/>
              <a:t>to</a:t>
            </a:r>
            <a:r>
              <a:rPr lang="uk-UA" altLang="en-US" sz="2400" dirty="0"/>
              <a:t> </a:t>
            </a:r>
            <a:r>
              <a:rPr lang="uk-UA" altLang="en-US" sz="2400" dirty="0" err="1"/>
              <a:t>errors</a:t>
            </a:r>
            <a:r>
              <a:rPr lang="uk-UA" altLang="en-US" sz="2400" dirty="0"/>
              <a:t> </a:t>
            </a:r>
            <a:r>
              <a:rPr lang="uk-UA" altLang="en-US" sz="2400" dirty="0" err="1"/>
              <a:t>in</a:t>
            </a:r>
            <a:r>
              <a:rPr lang="uk-UA" altLang="en-US" sz="2400" dirty="0"/>
              <a:t> </a:t>
            </a:r>
            <a:r>
              <a:rPr lang="uk-UA" altLang="en-US" sz="2400" dirty="0" err="1"/>
              <a:t>the</a:t>
            </a:r>
            <a:r>
              <a:rPr lang="uk-UA" altLang="en-US" sz="2400" dirty="0"/>
              <a:t> </a:t>
            </a:r>
            <a:r>
              <a:rPr lang="uk-UA" altLang="en-US" sz="2400" dirty="0" err="1"/>
              <a:t>field</a:t>
            </a:r>
            <a:r>
              <a:rPr lang="uk-UA" altLang="en-US" sz="2400" dirty="0"/>
              <a:t> </a:t>
            </a:r>
            <a:r>
              <a:rPr lang="uk-UA" altLang="en-US" sz="2400" dirty="0" err="1"/>
              <a:t>of</a:t>
            </a:r>
            <a:r>
              <a:rPr lang="uk-UA" altLang="en-US" sz="2400" dirty="0"/>
              <a:t> </a:t>
            </a:r>
            <a:r>
              <a:rPr lang="uk-UA" altLang="en-US" sz="2400" dirty="0" err="1"/>
              <a:t>tested</a:t>
            </a:r>
            <a:r>
              <a:rPr lang="uk-UA" altLang="en-US" sz="2400" dirty="0"/>
              <a:t> </a:t>
            </a:r>
            <a:r>
              <a:rPr lang="uk-UA" altLang="en-US" sz="2400" dirty="0" err="1"/>
              <a:t>already</a:t>
            </a:r>
            <a:r>
              <a:rPr lang="uk-UA" altLang="en-US" sz="2400" dirty="0"/>
              <a:t> </a:t>
            </a:r>
            <a:r>
              <a:rPr lang="uk-UA" altLang="en-US" sz="2400" dirty="0" err="1"/>
              <a:t>the</a:t>
            </a:r>
            <a:r>
              <a:rPr lang="uk-UA" altLang="en-US" sz="2400" dirty="0"/>
              <a:t> </a:t>
            </a:r>
            <a:r>
              <a:rPr lang="uk-UA" altLang="en-US" sz="2400" dirty="0" err="1"/>
              <a:t>program</a:t>
            </a:r>
            <a:r>
              <a:rPr lang="en-US" altLang="en-US" sz="2400" dirty="0"/>
              <a:t>;</a:t>
            </a:r>
          </a:p>
          <a:p>
            <a:pPr marL="1085850" lvl="1" indent="-342900" eaLnBrk="1" hangingPunct="1">
              <a:lnSpc>
                <a:spcPct val="100000"/>
              </a:lnSpc>
              <a:spcBef>
                <a:spcPts val="2400"/>
              </a:spcBef>
              <a:buFont typeface="Arial" panose="020B0604020202020204" pitchFamily="34" charset="0"/>
              <a:buChar char="•"/>
            </a:pPr>
            <a:r>
              <a:rPr lang="en-US" altLang="en-US" sz="2400" b="1" dirty="0">
                <a:solidFill>
                  <a:srgbClr val="0033CC"/>
                </a:solidFill>
              </a:rPr>
              <a:t>Easy</a:t>
            </a:r>
            <a:r>
              <a:rPr lang="uk-UA" altLang="en-US" sz="2400" dirty="0"/>
              <a:t> </a:t>
            </a:r>
            <a:r>
              <a:rPr lang="uk-UA" altLang="en-US" sz="2400" dirty="0" err="1"/>
              <a:t>the</a:t>
            </a:r>
            <a:r>
              <a:rPr lang="uk-UA" altLang="en-US" sz="2400" dirty="0"/>
              <a:t> </a:t>
            </a:r>
            <a:r>
              <a:rPr lang="uk-UA" altLang="en-US" sz="2400" dirty="0" err="1"/>
              <a:t>detection</a:t>
            </a:r>
            <a:r>
              <a:rPr lang="uk-UA" altLang="en-US" sz="2400" dirty="0"/>
              <a:t> </a:t>
            </a:r>
            <a:r>
              <a:rPr lang="uk-UA" altLang="en-US" sz="2400" dirty="0" err="1"/>
              <a:t>and</a:t>
            </a:r>
            <a:r>
              <a:rPr lang="uk-UA" altLang="en-US" sz="2400" dirty="0"/>
              <a:t> </a:t>
            </a:r>
            <a:r>
              <a:rPr lang="uk-UA" altLang="en-US" sz="2400" dirty="0" err="1"/>
              <a:t>elimination</a:t>
            </a:r>
            <a:r>
              <a:rPr lang="uk-UA" altLang="en-US" sz="2400" dirty="0"/>
              <a:t> </a:t>
            </a:r>
            <a:r>
              <a:rPr lang="uk-UA" altLang="en-US" sz="2400" dirty="0" err="1"/>
              <a:t>of</a:t>
            </a:r>
            <a:r>
              <a:rPr lang="uk-UA" altLang="en-US" sz="2400" dirty="0"/>
              <a:t> </a:t>
            </a:r>
            <a:r>
              <a:rPr lang="uk-UA" altLang="en-US" sz="2400" dirty="0" err="1"/>
              <a:t>such</a:t>
            </a:r>
            <a:r>
              <a:rPr lang="uk-UA" altLang="en-US" sz="2400" dirty="0"/>
              <a:t> </a:t>
            </a:r>
            <a:r>
              <a:rPr lang="uk-UA" altLang="en-US" sz="2400" dirty="0" err="1"/>
              <a:t>errors</a:t>
            </a:r>
            <a:r>
              <a:rPr lang="uk-UA" altLang="en-US" sz="2400" dirty="0"/>
              <a:t>.</a:t>
            </a:r>
            <a:endParaRPr lang="en-US" altLang="en-US" sz="2400" dirty="0"/>
          </a:p>
          <a:p>
            <a:pPr marL="342900" indent="-342900" eaLnBrk="1" hangingPunct="1">
              <a:spcBef>
                <a:spcPts val="2400"/>
              </a:spcBef>
              <a:buFont typeface="Arial" panose="020B0604020202020204" pitchFamily="34" charset="0"/>
              <a:buChar char="•"/>
            </a:pPr>
            <a:r>
              <a:rPr lang="uk-UA" altLang="en-US" sz="2400" dirty="0" err="1"/>
              <a:t>The</a:t>
            </a:r>
            <a:r>
              <a:rPr lang="uk-UA" altLang="en-US" sz="2400" dirty="0"/>
              <a:t> </a:t>
            </a:r>
            <a:r>
              <a:rPr lang="uk-UA" altLang="en-US" sz="2400" dirty="0" err="1"/>
              <a:t>purpose</a:t>
            </a:r>
            <a:r>
              <a:rPr lang="uk-UA" altLang="en-US" sz="2400" dirty="0"/>
              <a:t> </a:t>
            </a:r>
            <a:r>
              <a:rPr lang="uk-UA" altLang="en-US" sz="2400" dirty="0" err="1"/>
              <a:t>of</a:t>
            </a:r>
            <a:r>
              <a:rPr lang="uk-UA" altLang="en-US" sz="2400" dirty="0"/>
              <a:t> </a:t>
            </a:r>
            <a:r>
              <a:rPr lang="uk-UA" altLang="en-US" sz="2400" dirty="0" err="1"/>
              <a:t>unit</a:t>
            </a:r>
            <a:r>
              <a:rPr lang="uk-UA" altLang="en-US" sz="2400" dirty="0"/>
              <a:t> </a:t>
            </a:r>
            <a:r>
              <a:rPr lang="uk-UA" altLang="en-US" sz="2400" dirty="0" err="1"/>
              <a:t>testing</a:t>
            </a:r>
            <a:r>
              <a:rPr lang="uk-UA" altLang="en-US" sz="2400" dirty="0"/>
              <a:t> – </a:t>
            </a:r>
            <a:r>
              <a:rPr lang="uk-UA" altLang="en-US" sz="2400" dirty="0" err="1"/>
              <a:t>to</a:t>
            </a:r>
            <a:r>
              <a:rPr lang="en-US" altLang="en-US" sz="2400" dirty="0"/>
              <a:t> </a:t>
            </a:r>
            <a:r>
              <a:rPr lang="uk-UA" altLang="en-US" sz="2400" dirty="0" err="1"/>
              <a:t>isolate</a:t>
            </a:r>
            <a:r>
              <a:rPr lang="uk-UA" altLang="en-US" sz="2400" dirty="0"/>
              <a:t> </a:t>
            </a:r>
            <a:r>
              <a:rPr lang="uk-UA" altLang="en-US" sz="2400" dirty="0" err="1"/>
              <a:t>certain</a:t>
            </a:r>
            <a:r>
              <a:rPr lang="uk-UA" altLang="en-US" sz="2400" dirty="0"/>
              <a:t> </a:t>
            </a:r>
            <a:r>
              <a:rPr lang="uk-UA" altLang="en-US" sz="2400" dirty="0" err="1"/>
              <a:t>parts</a:t>
            </a:r>
            <a:r>
              <a:rPr lang="uk-UA" altLang="en-US" sz="2400" dirty="0"/>
              <a:t> </a:t>
            </a:r>
            <a:r>
              <a:rPr lang="uk-UA" altLang="en-US" sz="2400" dirty="0" err="1"/>
              <a:t>of</a:t>
            </a:r>
            <a:r>
              <a:rPr lang="uk-UA" altLang="en-US" sz="2400" dirty="0"/>
              <a:t> </a:t>
            </a:r>
            <a:r>
              <a:rPr lang="uk-UA" altLang="en-US" sz="2400" dirty="0" err="1"/>
              <a:t>the</a:t>
            </a:r>
            <a:r>
              <a:rPr lang="uk-UA" altLang="en-US" sz="2400" dirty="0"/>
              <a:t> </a:t>
            </a:r>
            <a:r>
              <a:rPr lang="uk-UA" altLang="en-US" sz="2400" dirty="0" err="1"/>
              <a:t>program</a:t>
            </a:r>
            <a:r>
              <a:rPr lang="uk-UA" altLang="en-US" sz="2400" dirty="0"/>
              <a:t> </a:t>
            </a:r>
            <a:r>
              <a:rPr lang="uk-UA" altLang="en-US" sz="2400" dirty="0" err="1"/>
              <a:t>and</a:t>
            </a:r>
            <a:r>
              <a:rPr lang="uk-UA" altLang="en-US" sz="2400" dirty="0"/>
              <a:t> </a:t>
            </a:r>
            <a:r>
              <a:rPr lang="uk-UA" altLang="en-US" sz="2400" dirty="0" err="1"/>
              <a:t>show</a:t>
            </a:r>
            <a:r>
              <a:rPr lang="uk-UA" altLang="en-US" sz="2400" dirty="0"/>
              <a:t> </a:t>
            </a:r>
            <a:r>
              <a:rPr lang="uk-UA" altLang="en-US" sz="2400" dirty="0" err="1"/>
              <a:t>that</a:t>
            </a:r>
            <a:r>
              <a:rPr lang="uk-UA" altLang="en-US" sz="2400" dirty="0"/>
              <a:t> </a:t>
            </a:r>
            <a:r>
              <a:rPr lang="uk-UA" altLang="en-US" sz="2400" b="1" dirty="0" err="1">
                <a:solidFill>
                  <a:srgbClr val="0033CC"/>
                </a:solidFill>
              </a:rPr>
              <a:t>individually</a:t>
            </a:r>
            <a:r>
              <a:rPr lang="uk-UA" altLang="en-US" sz="2400" dirty="0"/>
              <a:t> </a:t>
            </a:r>
            <a:r>
              <a:rPr lang="uk-UA" altLang="en-US" sz="2400" dirty="0" err="1"/>
              <a:t>these</a:t>
            </a:r>
            <a:r>
              <a:rPr lang="uk-UA" altLang="en-US" sz="2400" dirty="0"/>
              <a:t> </a:t>
            </a:r>
            <a:r>
              <a:rPr lang="uk-UA" altLang="en-US" sz="2400" dirty="0" err="1"/>
              <a:t>pieces</a:t>
            </a:r>
            <a:r>
              <a:rPr lang="uk-UA" altLang="en-US" sz="2400" dirty="0"/>
              <a:t> </a:t>
            </a:r>
            <a:r>
              <a:rPr lang="uk-UA" altLang="en-US" sz="2400" dirty="0" err="1"/>
              <a:t>are</a:t>
            </a:r>
            <a:r>
              <a:rPr lang="uk-UA" altLang="en-US" sz="2400" dirty="0"/>
              <a:t> </a:t>
            </a:r>
            <a:r>
              <a:rPr lang="uk-UA" altLang="en-US" sz="2400" b="1" dirty="0" err="1">
                <a:solidFill>
                  <a:srgbClr val="0033CC"/>
                </a:solidFill>
              </a:rPr>
              <a:t>functional</a:t>
            </a:r>
            <a:r>
              <a:rPr lang="uk-UA" altLang="en-US" sz="2400" dirty="0"/>
              <a:t>.</a:t>
            </a:r>
            <a:endParaRPr lang="en-US" altLang="en-US" sz="2400" dirty="0"/>
          </a:p>
        </p:txBody>
      </p:sp>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Unit Testing</a:t>
            </a:r>
            <a:endParaRPr lang="uk-UA" dirty="0"/>
          </a:p>
        </p:txBody>
      </p:sp>
    </p:spTree>
    <p:extLst>
      <p:ext uri="{BB962C8B-B14F-4D97-AF65-F5344CB8AC3E}">
        <p14:creationId xmlns:p14="http://schemas.microsoft.com/office/powerpoint/2010/main" val="1241163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91FD95-555B-DA5D-B115-BD794B83DD94}"/>
              </a:ext>
            </a:extLst>
          </p:cNvPr>
          <p:cNvSpPr>
            <a:spLocks noGrp="1"/>
          </p:cNvSpPr>
          <p:nvPr>
            <p:ph type="body" sz="quarter" idx="10"/>
          </p:nvPr>
        </p:nvSpPr>
        <p:spPr/>
        <p:txBody>
          <a:bodyPr/>
          <a:lstStyle/>
          <a:p>
            <a:pPr marL="342900" indent="-342900" eaLnBrk="1" hangingPunct="1">
              <a:lnSpc>
                <a:spcPct val="120000"/>
              </a:lnSpc>
              <a:spcBef>
                <a:spcPct val="40000"/>
              </a:spcBef>
              <a:buFont typeface="Arial" panose="020B0604020202020204" pitchFamily="34" charset="0"/>
              <a:buChar char="•"/>
            </a:pPr>
            <a:r>
              <a:rPr lang="en-US" altLang="en-US" sz="2400" b="1" dirty="0">
                <a:solidFill>
                  <a:srgbClr val="0033CC"/>
                </a:solidFill>
              </a:rPr>
              <a:t>Task</a:t>
            </a:r>
            <a:r>
              <a:rPr lang="en-US" altLang="en-US" sz="2400" dirty="0"/>
              <a:t>:</a:t>
            </a:r>
            <a:r>
              <a:rPr lang="en-US" altLang="en-US" sz="2400" b="1" dirty="0"/>
              <a:t> </a:t>
            </a:r>
            <a:r>
              <a:rPr lang="en-US" altLang="en-US" sz="2400" dirty="0"/>
              <a:t>Implement functionality to calculate </a:t>
            </a:r>
            <a:r>
              <a:rPr lang="en-US" altLang="en-US" sz="2400" i="1" dirty="0"/>
              <a:t>speed=distance/time</a:t>
            </a:r>
            <a:r>
              <a:rPr lang="en-US" altLang="en-US" sz="2400" dirty="0"/>
              <a:t> where distance and time values will be manually entered.</a:t>
            </a:r>
          </a:p>
          <a:p>
            <a:pPr marL="342900" indent="-342900" eaLnBrk="1" hangingPunct="1">
              <a:lnSpc>
                <a:spcPct val="120000"/>
              </a:lnSpc>
              <a:spcBef>
                <a:spcPct val="40000"/>
              </a:spcBef>
              <a:buFont typeface="Arial" panose="020B0604020202020204" pitchFamily="34" charset="0"/>
              <a:buChar char="•"/>
            </a:pPr>
            <a:r>
              <a:rPr lang="en-US" altLang="en-US" sz="2400" b="1" dirty="0">
                <a:solidFill>
                  <a:srgbClr val="0033CC"/>
                </a:solidFill>
              </a:rPr>
              <a:t>Unit Testing Procedure</a:t>
            </a:r>
            <a:r>
              <a:rPr lang="en-US" altLang="en-US" sz="2400" dirty="0"/>
              <a:t>:</a:t>
            </a:r>
            <a:r>
              <a:rPr lang="en-US" altLang="en-US" sz="2400" b="1" dirty="0"/>
              <a:t> </a:t>
            </a:r>
            <a:r>
              <a:rPr lang="en-US" altLang="en-US" sz="2400" dirty="0"/>
              <a:t>Test the implemented functionality with the different </a:t>
            </a:r>
            <a:r>
              <a:rPr lang="en-US" altLang="en-US" sz="2400" i="1" dirty="0"/>
              <a:t>distance</a:t>
            </a:r>
            <a:r>
              <a:rPr lang="en-US" altLang="en-US" sz="2400" dirty="0"/>
              <a:t> and </a:t>
            </a:r>
            <a:r>
              <a:rPr lang="en-US" altLang="en-US" sz="2400" i="1" dirty="0"/>
              <a:t>time</a:t>
            </a:r>
            <a:r>
              <a:rPr lang="en-US" altLang="en-US" sz="2400" dirty="0"/>
              <a:t> values.</a:t>
            </a:r>
            <a:endParaRPr lang="en-US" altLang="en-US" sz="2400" b="1" dirty="0"/>
          </a:p>
          <a:p>
            <a:pPr marL="342900" indent="-342900" eaLnBrk="1" hangingPunct="1">
              <a:lnSpc>
                <a:spcPct val="120000"/>
              </a:lnSpc>
              <a:spcBef>
                <a:spcPct val="40000"/>
              </a:spcBef>
              <a:buFont typeface="Arial" panose="020B0604020202020204" pitchFamily="34" charset="0"/>
              <a:buChar char="•"/>
            </a:pPr>
            <a:r>
              <a:rPr lang="en-US" altLang="en-US" sz="2400" b="1" dirty="0">
                <a:solidFill>
                  <a:srgbClr val="0033CC"/>
                </a:solidFill>
              </a:rPr>
              <a:t>Defect</a:t>
            </a:r>
            <a:r>
              <a:rPr lang="en-US" altLang="en-US" sz="2400" dirty="0"/>
              <a:t>:</a:t>
            </a:r>
            <a:r>
              <a:rPr lang="en-US" altLang="en-US" sz="2400" b="1" dirty="0"/>
              <a:t> </a:t>
            </a:r>
            <a:r>
              <a:rPr lang="en-US" altLang="en-US" sz="2400" dirty="0"/>
              <a:t>Crash when entered value </a:t>
            </a:r>
            <a:r>
              <a:rPr lang="en-US" altLang="en-US" sz="2400" i="1" dirty="0"/>
              <a:t>time=0.</a:t>
            </a:r>
            <a:endParaRPr lang="en-US" altLang="en-US" sz="2400" dirty="0"/>
          </a:p>
        </p:txBody>
      </p:sp>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Unit Testing</a:t>
            </a:r>
            <a:endParaRPr lang="uk-UA" dirty="0"/>
          </a:p>
        </p:txBody>
      </p:sp>
      <p:pic>
        <p:nvPicPr>
          <p:cNvPr id="4" name="Picture 3" descr="bug4826">
            <a:extLst>
              <a:ext uri="{FF2B5EF4-FFF2-40B4-BE49-F238E27FC236}">
                <a16:creationId xmlns:a16="http://schemas.microsoft.com/office/drawing/2014/main" id="{2118A9BA-402F-B9E0-580F-44607527BE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96301" y="3918735"/>
            <a:ext cx="2922997" cy="219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7673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91FD95-555B-DA5D-B115-BD794B83DD94}"/>
              </a:ext>
            </a:extLst>
          </p:cNvPr>
          <p:cNvSpPr>
            <a:spLocks noGrp="1"/>
          </p:cNvSpPr>
          <p:nvPr>
            <p:ph type="body" sz="quarter" idx="10"/>
          </p:nvPr>
        </p:nvSpPr>
        <p:spPr/>
        <p:txBody>
          <a:bodyPr/>
          <a:lstStyle/>
          <a:p>
            <a:pPr marL="342900" indent="-342900" eaLnBrk="1" hangingPunct="1">
              <a:lnSpc>
                <a:spcPct val="110000"/>
              </a:lnSpc>
              <a:buFont typeface="Arial" panose="020B0604020202020204" pitchFamily="34" charset="0"/>
              <a:buChar char="•"/>
            </a:pPr>
            <a:r>
              <a:rPr lang="en-US" altLang="en-US" sz="2400" b="1" dirty="0">
                <a:solidFill>
                  <a:srgbClr val="0033CC"/>
                </a:solidFill>
              </a:rPr>
              <a:t>Integration testing</a:t>
            </a:r>
            <a:r>
              <a:rPr lang="en-US" altLang="en-US" sz="2400" dirty="0"/>
              <a:t> is the phase of software testing in which individual software modules are combined and tested as a group.</a:t>
            </a:r>
          </a:p>
          <a:p>
            <a:pPr marL="342900" indent="-342900" eaLnBrk="1" hangingPunct="1">
              <a:lnSpc>
                <a:spcPct val="110000"/>
              </a:lnSpc>
              <a:buFont typeface="Arial" panose="020B0604020202020204" pitchFamily="34" charset="0"/>
              <a:buChar char="•"/>
            </a:pPr>
            <a:r>
              <a:rPr lang="en-US" altLang="en-US" sz="2400" dirty="0"/>
              <a:t>This is testing two or more modules or functions together with the intent of finding interface defects between the modules or functions.</a:t>
            </a:r>
          </a:p>
        </p:txBody>
      </p:sp>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Integration Testing</a:t>
            </a:r>
            <a:endParaRPr lang="uk-UA" dirty="0"/>
          </a:p>
        </p:txBody>
      </p:sp>
      <p:pic>
        <p:nvPicPr>
          <p:cNvPr id="4" name="Picture 3">
            <a:extLst>
              <a:ext uri="{FF2B5EF4-FFF2-40B4-BE49-F238E27FC236}">
                <a16:creationId xmlns:a16="http://schemas.microsoft.com/office/drawing/2014/main" id="{1AAEA977-B52A-ED1E-F2B2-368E449830E3}"/>
              </a:ext>
            </a:extLst>
          </p:cNvPr>
          <p:cNvPicPr>
            <a:picLocks noChangeAspect="1"/>
          </p:cNvPicPr>
          <p:nvPr/>
        </p:nvPicPr>
        <p:blipFill>
          <a:blip r:embed="rId3"/>
          <a:stretch>
            <a:fillRect/>
          </a:stretch>
        </p:blipFill>
        <p:spPr>
          <a:xfrm>
            <a:off x="3493213" y="3002247"/>
            <a:ext cx="4876800" cy="3648075"/>
          </a:xfrm>
          <a:prstGeom prst="rect">
            <a:avLst/>
          </a:prstGeom>
        </p:spPr>
      </p:pic>
    </p:spTree>
    <p:extLst>
      <p:ext uri="{BB962C8B-B14F-4D97-AF65-F5344CB8AC3E}">
        <p14:creationId xmlns:p14="http://schemas.microsoft.com/office/powerpoint/2010/main" val="4237952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91FD95-555B-DA5D-B115-BD794B83DD94}"/>
              </a:ext>
            </a:extLst>
          </p:cNvPr>
          <p:cNvSpPr>
            <a:spLocks noGrp="1"/>
          </p:cNvSpPr>
          <p:nvPr>
            <p:ph type="body" sz="quarter" idx="10"/>
          </p:nvPr>
        </p:nvSpPr>
        <p:spPr/>
        <p:txBody>
          <a:bodyPr/>
          <a:lstStyle/>
          <a:p>
            <a:pPr marL="342900" indent="-342900" eaLnBrk="1" hangingPunct="1">
              <a:spcBef>
                <a:spcPts val="1800"/>
              </a:spcBef>
              <a:buFont typeface="Arial" panose="020B0604020202020204" pitchFamily="34" charset="0"/>
              <a:buChar char="•"/>
            </a:pPr>
            <a:r>
              <a:rPr lang="en-US" altLang="en-US" sz="2400" b="1" dirty="0">
                <a:solidFill>
                  <a:srgbClr val="0033CC"/>
                </a:solidFill>
              </a:rPr>
              <a:t>Task</a:t>
            </a:r>
            <a:r>
              <a:rPr lang="en-US" altLang="en-US" sz="2400" dirty="0"/>
              <a:t>:</a:t>
            </a:r>
            <a:r>
              <a:rPr lang="en-US" altLang="en-US" sz="2400" b="1" dirty="0"/>
              <a:t> </a:t>
            </a:r>
            <a:r>
              <a:rPr lang="en-US" altLang="en-US" sz="2400" dirty="0"/>
              <a:t>Database scripts, application main code and GUI components were developed by different programmers. There is need to test the possibility to use these 3 parts as one system.</a:t>
            </a:r>
          </a:p>
          <a:p>
            <a:pPr marL="342900" indent="-342900" eaLnBrk="1" hangingPunct="1">
              <a:spcBef>
                <a:spcPts val="1800"/>
              </a:spcBef>
              <a:buFont typeface="Arial" panose="020B0604020202020204" pitchFamily="34" charset="0"/>
              <a:buChar char="•"/>
            </a:pPr>
            <a:r>
              <a:rPr lang="en-US" altLang="en-US" sz="2400" b="1" dirty="0">
                <a:solidFill>
                  <a:srgbClr val="0033CC"/>
                </a:solidFill>
              </a:rPr>
              <a:t>Integration Testing Procedure</a:t>
            </a:r>
            <a:r>
              <a:rPr lang="en-US" altLang="en-US" sz="2400" dirty="0"/>
              <a:t>:</a:t>
            </a:r>
            <a:r>
              <a:rPr lang="en-US" altLang="en-US" sz="2400" b="1" dirty="0"/>
              <a:t> </a:t>
            </a:r>
            <a:r>
              <a:rPr lang="en-US" altLang="en-US" sz="2400" dirty="0"/>
              <a:t>Combine 3 parts into one system and verify interfaces (check interaction with database and GUI).</a:t>
            </a:r>
            <a:endParaRPr lang="en-US" altLang="en-US" sz="2400" b="1" dirty="0"/>
          </a:p>
          <a:p>
            <a:pPr marL="342900" indent="-342900" eaLnBrk="1" hangingPunct="1">
              <a:spcBef>
                <a:spcPts val="1800"/>
              </a:spcBef>
              <a:buFont typeface="Arial" panose="020B0604020202020204" pitchFamily="34" charset="0"/>
              <a:buChar char="•"/>
            </a:pPr>
            <a:r>
              <a:rPr lang="en-US" altLang="en-US" sz="2400" b="1" dirty="0">
                <a:solidFill>
                  <a:srgbClr val="0033CC"/>
                </a:solidFill>
              </a:rPr>
              <a:t>Defect</a:t>
            </a:r>
            <a:r>
              <a:rPr lang="en-US" altLang="en-US" sz="2400" dirty="0"/>
              <a:t>:</a:t>
            </a:r>
            <a:r>
              <a:rPr lang="en-US" altLang="en-US" sz="2400" b="1" dirty="0"/>
              <a:t> </a:t>
            </a:r>
            <a:r>
              <a:rPr lang="en-US" altLang="en-US" sz="2400" dirty="0"/>
              <a:t>“Materials” button action returns not list of books but list of available courses.</a:t>
            </a:r>
          </a:p>
        </p:txBody>
      </p:sp>
      <p:sp>
        <p:nvSpPr>
          <p:cNvPr id="3" name="Title 2">
            <a:extLst>
              <a:ext uri="{FF2B5EF4-FFF2-40B4-BE49-F238E27FC236}">
                <a16:creationId xmlns:a16="http://schemas.microsoft.com/office/drawing/2014/main" id="{85FF7B53-BA42-673E-833F-F16C14002452}"/>
              </a:ext>
            </a:extLst>
          </p:cNvPr>
          <p:cNvSpPr>
            <a:spLocks noGrp="1"/>
          </p:cNvSpPr>
          <p:nvPr>
            <p:ph type="title"/>
          </p:nvPr>
        </p:nvSpPr>
        <p:spPr/>
        <p:txBody>
          <a:bodyPr/>
          <a:lstStyle/>
          <a:p>
            <a:r>
              <a:rPr lang="en-US" altLang="en-US" sz="4400" dirty="0"/>
              <a:t> Integration Testing</a:t>
            </a:r>
            <a:endParaRPr lang="uk-UA" dirty="0"/>
          </a:p>
        </p:txBody>
      </p:sp>
      <p:pic>
        <p:nvPicPr>
          <p:cNvPr id="4" name="Picture 3">
            <a:extLst>
              <a:ext uri="{FF2B5EF4-FFF2-40B4-BE49-F238E27FC236}">
                <a16:creationId xmlns:a16="http://schemas.microsoft.com/office/drawing/2014/main" id="{AAC43BE9-CCCE-2E88-6980-4083B8BF78E5}"/>
              </a:ext>
            </a:extLst>
          </p:cNvPr>
          <p:cNvPicPr>
            <a:picLocks noChangeAspect="1"/>
          </p:cNvPicPr>
          <p:nvPr/>
        </p:nvPicPr>
        <p:blipFill>
          <a:blip r:embed="rId3"/>
          <a:stretch>
            <a:fillRect/>
          </a:stretch>
        </p:blipFill>
        <p:spPr>
          <a:xfrm>
            <a:off x="3277723" y="4288498"/>
            <a:ext cx="4752975" cy="2000250"/>
          </a:xfrm>
          <a:prstGeom prst="rect">
            <a:avLst/>
          </a:prstGeom>
        </p:spPr>
      </p:pic>
    </p:spTree>
    <p:extLst>
      <p:ext uri="{BB962C8B-B14F-4D97-AF65-F5344CB8AC3E}">
        <p14:creationId xmlns:p14="http://schemas.microsoft.com/office/powerpoint/2010/main" val="587272028"/>
      </p:ext>
    </p:extLst>
  </p:cSld>
  <p:clrMapOvr>
    <a:masterClrMapping/>
  </p:clrMapOvr>
</p:sld>
</file>

<file path=ppt/theme/theme1.xml><?xml version="1.0" encoding="utf-8"?>
<a:theme xmlns:a="http://schemas.openxmlformats.org/drawingml/2006/main" name="2_DARK THEME">
  <a:themeElements>
    <a:clrScheme name="SoftServeColors">
      <a:dk1>
        <a:srgbClr val="000000"/>
      </a:dk1>
      <a:lt1>
        <a:srgbClr val="FFFFFF"/>
      </a:lt1>
      <a:dk2>
        <a:srgbClr val="000000"/>
      </a:dk2>
      <a:lt2>
        <a:srgbClr val="FFFFFF"/>
      </a:lt2>
      <a:accent1>
        <a:srgbClr val="3047B9"/>
      </a:accent1>
      <a:accent2>
        <a:srgbClr val="4D94FE"/>
      </a:accent2>
      <a:accent3>
        <a:srgbClr val="4E5FAB"/>
      </a:accent3>
      <a:accent4>
        <a:srgbClr val="8767DA"/>
      </a:accent4>
      <a:accent5>
        <a:srgbClr val="AA39C8"/>
      </a:accent5>
      <a:accent6>
        <a:srgbClr val="A9D2FF"/>
      </a:accent6>
      <a:hlink>
        <a:srgbClr val="3EABFF"/>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lerate" id="{51461C20-1252-664F-9B6D-6E16D8D59B9A}" vid="{64ACD0F7-44F2-DC4C-B878-2CC678E9DB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1EA2235D5E88145BF1C4547E2B18A06" ma:contentTypeVersion="2" ma:contentTypeDescription="Create a new document." ma:contentTypeScope="" ma:versionID="e5e2d9acb28777b587f1f6333fe75fc6">
  <xsd:schema xmlns:xsd="http://www.w3.org/2001/XMLSchema" xmlns:xs="http://www.w3.org/2001/XMLSchema" xmlns:p="http://schemas.microsoft.com/office/2006/metadata/properties" xmlns:ns2="8aa81e57-3ca5-41ca-b900-588daa88edda" targetNamespace="http://schemas.microsoft.com/office/2006/metadata/properties" ma:root="true" ma:fieldsID="c34df505a995abd31c3dc065d7310fc7" ns2:_="">
    <xsd:import namespace="8aa81e57-3ca5-41ca-b900-588daa88edd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a81e57-3ca5-41ca-b900-588daa88ed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6462FF2-5976-4D5D-BFD7-062CA7614F9B}">
  <ds:schemaRefs>
    <ds:schemaRef ds:uri="http://purl.org/dc/terms/"/>
    <ds:schemaRef ds:uri="bdf7754e-e3e0-4559-92f5-d0184a1b93fd"/>
    <ds:schemaRef ds:uri="http://purl.org/dc/dcmitype/"/>
    <ds:schemaRef ds:uri="http://schemas.microsoft.com/office/infopath/2007/PartnerControls"/>
    <ds:schemaRef ds:uri="http://schemas.microsoft.com/office/2006/documentManagement/types"/>
    <ds:schemaRef ds:uri="http://www.w3.org/XML/1998/namespace"/>
    <ds:schemaRef ds:uri="http://schemas.openxmlformats.org/package/2006/metadata/core-properties"/>
    <ds:schemaRef ds:uri="094ee7c0-1158-4db9-bf09-fd2e867596d6"/>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9A42BF4-A0A3-434B-83C5-61DB3EA8EF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a81e57-3ca5-41ca-b900-588daa88ed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B5BCFE-F9F0-44A9-A62C-C73159D58C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Accelerate</Template>
  <TotalTime>27653</TotalTime>
  <Words>6552</Words>
  <Application>Microsoft Office PowerPoint</Application>
  <PresentationFormat>Widescreen</PresentationFormat>
  <Paragraphs>324</Paragraphs>
  <Slides>48</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Open Sans</vt:lpstr>
      <vt:lpstr>Wingdings</vt:lpstr>
      <vt:lpstr>Arial</vt:lpstr>
      <vt:lpstr>Courier New</vt:lpstr>
      <vt:lpstr>Proxima Nova Black</vt:lpstr>
      <vt:lpstr>2_DARK THEME</vt:lpstr>
      <vt:lpstr>  Testing Kotlin  Applications</vt:lpstr>
      <vt:lpstr>Agenda</vt:lpstr>
      <vt:lpstr>    What is Testing</vt:lpstr>
      <vt:lpstr> What is Testing</vt:lpstr>
      <vt:lpstr> Unit Testing</vt:lpstr>
      <vt:lpstr> Unit Testing</vt:lpstr>
      <vt:lpstr> Unit Testing</vt:lpstr>
      <vt:lpstr> Integration Testing</vt:lpstr>
      <vt:lpstr> Integration Testing</vt:lpstr>
      <vt:lpstr>   JUnit 5</vt:lpstr>
      <vt:lpstr> JUnit 5</vt:lpstr>
      <vt:lpstr> Annotation</vt:lpstr>
      <vt:lpstr> Test Structure</vt:lpstr>
      <vt:lpstr> JUnit 5</vt:lpstr>
      <vt:lpstr> JUnit 5</vt:lpstr>
      <vt:lpstr> JUnit 5</vt:lpstr>
      <vt:lpstr>   Case Studies</vt:lpstr>
      <vt:lpstr> Case Studies</vt:lpstr>
      <vt:lpstr> Case Studies</vt:lpstr>
      <vt:lpstr> Case Studies. Product</vt:lpstr>
      <vt:lpstr> Case Studies. Product</vt:lpstr>
      <vt:lpstr> Integration Test</vt:lpstr>
      <vt:lpstr> Stub</vt:lpstr>
      <vt:lpstr> Stub</vt:lpstr>
      <vt:lpstr> Unit Test</vt:lpstr>
      <vt:lpstr> Unit Test</vt:lpstr>
      <vt:lpstr> Unit Test</vt:lpstr>
      <vt:lpstr> Mock, Stub, Spy etc.</vt:lpstr>
      <vt:lpstr> Mock, Stub, Spy etc.</vt:lpstr>
      <vt:lpstr>   Test Design Techniques</vt:lpstr>
      <vt:lpstr> Test Design</vt:lpstr>
      <vt:lpstr> Dynamic Techniques</vt:lpstr>
      <vt:lpstr> Equivalence Partitioning</vt:lpstr>
      <vt:lpstr> Boundary Values Analysis</vt:lpstr>
      <vt:lpstr> Decision Tables</vt:lpstr>
      <vt:lpstr> Decision Tables</vt:lpstr>
      <vt:lpstr> State Transition</vt:lpstr>
      <vt:lpstr> Case Studies. Speed Calculation</vt:lpstr>
      <vt:lpstr> Case Studies. Speed Calculation</vt:lpstr>
      <vt:lpstr> Structure-Based Techniques</vt:lpstr>
      <vt:lpstr> Statement</vt:lpstr>
      <vt:lpstr> Decision</vt:lpstr>
      <vt:lpstr>   Selenium Introduction</vt:lpstr>
      <vt:lpstr> Selenium</vt:lpstr>
      <vt:lpstr> Selenium WebDriver</vt:lpstr>
      <vt:lpstr> Selenium WebDriver</vt:lpstr>
      <vt:lpstr> Selenium WebDriver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Arrays  Collection</dc:title>
  <dc:creator>Olha Shutylieva</dc:creator>
  <cp:lastModifiedBy>Yaroslav Harasym</cp:lastModifiedBy>
  <cp:revision>1091</cp:revision>
  <dcterms:created xsi:type="dcterms:W3CDTF">2023-04-25T21:32:08Z</dcterms:created>
  <dcterms:modified xsi:type="dcterms:W3CDTF">2024-11-14T15:59:43Z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0x01010081EA2235D5E88145BF1C4547E2B18A06</vt:lpwstr>
  </property>
  <property fmtid="{D5CDD505-2E9C-101B-9397-08002B2CF9AE}" pid="3" name="MediaServiceImageTags">
    <vt:lpwstr/>
  </property>
</Properties>
</file>